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725" r:id="rId5"/>
    <p:sldMasterId id="2147483737" r:id="rId6"/>
    <p:sldMasterId id="2147483648" r:id="rId7"/>
  </p:sldMasterIdLst>
  <p:notesMasterIdLst>
    <p:notesMasterId r:id="rId69"/>
  </p:notesMasterIdLst>
  <p:sldIdLst>
    <p:sldId id="256" r:id="rId8"/>
    <p:sldId id="347" r:id="rId9"/>
    <p:sldId id="257" r:id="rId10"/>
    <p:sldId id="258" r:id="rId11"/>
    <p:sldId id="259" r:id="rId12"/>
    <p:sldId id="260" r:id="rId13"/>
    <p:sldId id="261" r:id="rId14"/>
    <p:sldId id="262" r:id="rId15"/>
    <p:sldId id="265" r:id="rId16"/>
    <p:sldId id="299" r:id="rId17"/>
    <p:sldId id="280" r:id="rId18"/>
    <p:sldId id="307" r:id="rId19"/>
    <p:sldId id="306" r:id="rId20"/>
    <p:sldId id="305" r:id="rId21"/>
    <p:sldId id="304" r:id="rId22"/>
    <p:sldId id="303" r:id="rId23"/>
    <p:sldId id="264" r:id="rId24"/>
    <p:sldId id="266" r:id="rId25"/>
    <p:sldId id="281" r:id="rId26"/>
    <p:sldId id="341" r:id="rId27"/>
    <p:sldId id="269" r:id="rId28"/>
    <p:sldId id="345" r:id="rId29"/>
    <p:sldId id="270" r:id="rId30"/>
    <p:sldId id="268" r:id="rId31"/>
    <p:sldId id="314" r:id="rId32"/>
    <p:sldId id="298" r:id="rId33"/>
    <p:sldId id="297" r:id="rId34"/>
    <p:sldId id="312" r:id="rId35"/>
    <p:sldId id="346" r:id="rId36"/>
    <p:sldId id="289" r:id="rId37"/>
    <p:sldId id="292" r:id="rId38"/>
    <p:sldId id="263" r:id="rId39"/>
    <p:sldId id="288" r:id="rId40"/>
    <p:sldId id="283" r:id="rId41"/>
    <p:sldId id="315" r:id="rId42"/>
    <p:sldId id="318" r:id="rId43"/>
    <p:sldId id="319" r:id="rId44"/>
    <p:sldId id="320" r:id="rId45"/>
    <p:sldId id="323" r:id="rId46"/>
    <p:sldId id="332" r:id="rId47"/>
    <p:sldId id="331" r:id="rId48"/>
    <p:sldId id="330" r:id="rId49"/>
    <p:sldId id="329" r:id="rId50"/>
    <p:sldId id="328" r:id="rId51"/>
    <p:sldId id="327" r:id="rId52"/>
    <p:sldId id="326" r:id="rId53"/>
    <p:sldId id="325" r:id="rId54"/>
    <p:sldId id="324" r:id="rId55"/>
    <p:sldId id="271" r:id="rId56"/>
    <p:sldId id="344" r:id="rId57"/>
    <p:sldId id="343" r:id="rId58"/>
    <p:sldId id="340" r:id="rId59"/>
    <p:sldId id="339" r:id="rId60"/>
    <p:sldId id="338" r:id="rId61"/>
    <p:sldId id="337" r:id="rId62"/>
    <p:sldId id="336" r:id="rId63"/>
    <p:sldId id="335" r:id="rId64"/>
    <p:sldId id="334" r:id="rId65"/>
    <p:sldId id="333" r:id="rId66"/>
    <p:sldId id="278" r:id="rId67"/>
    <p:sldId id="27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00"/>
    <a:srgbClr val="0079C0"/>
    <a:srgbClr val="080DC2"/>
    <a:srgbClr val="FF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E8C33-06A0-4BA4-86CE-B8DECCA3D866}" v="42" dt="2022-10-01T11:41:17.240"/>
    <p1510:client id="{4A60F0E1-8C5E-4342-AC82-4B09ECE87C32}" vWet="2" dt="2022-10-01T11:38:43.725"/>
    <p1510:client id="{6362EC59-9E52-4D80-854B-3D3D1ACADAFF}" v="21" dt="2022-09-30T13:29:22.402"/>
    <p1510:client id="{7F88EA8D-3D5A-CB9D-4AB6-DF4EE25AE76F}" v="127" dt="2022-10-01T11:48:41.837"/>
    <p1510:client id="{BF97A30D-95DD-404B-AEF7-5E122AB99369}" v="6" dt="2022-10-01T14:07:44.020"/>
    <p1510:client id="{C11851E4-314B-4D2C-B9A0-3C0C1209696A}" v="83" dt="2022-09-30T14:11:17.304"/>
    <p1510:client id="{CD496BD6-1D55-4518-90E7-E3308E6A2EBD}" v="6" dt="2022-09-30T14:20:34.275"/>
    <p1510:client id="{D799EA36-2B41-42E9-9633-98E2AFFF5556}" vWet="2" dt="2022-10-01T11:48:28.127"/>
    <p1510:client id="{DCDBA165-9F41-C443-B6AB-B81AD78A02CA}" v="1154" vWet="1156" dt="2022-10-01T11:37:10.471"/>
    <p1510:client id="{E15CCF4E-BE6C-416A-90DE-EE6B0A26A7DE}" v="122" dt="2022-09-30T13:05:02.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helle Boggs" userId="a1e24a8d-d13d-405c-91c2-641be46e90e2" providerId="ADAL" clId="{DCDBA165-9F41-C443-B6AB-B81AD78A02CA}"/>
    <pc:docChg chg="undo custSel addSld delSld modSld sldOrd">
      <pc:chgData name="Rochelle Boggs" userId="a1e24a8d-d13d-405c-91c2-641be46e90e2" providerId="ADAL" clId="{DCDBA165-9F41-C443-B6AB-B81AD78A02CA}" dt="2022-10-01T04:50:15.680" v="6030" actId="20577"/>
      <pc:docMkLst>
        <pc:docMk/>
      </pc:docMkLst>
      <pc:sldChg chg="addSp delSp modSp mod setBg">
        <pc:chgData name="Rochelle Boggs" userId="a1e24a8d-d13d-405c-91c2-641be46e90e2" providerId="ADAL" clId="{DCDBA165-9F41-C443-B6AB-B81AD78A02CA}" dt="2022-09-25T21:23:02.989" v="1439" actId="26606"/>
        <pc:sldMkLst>
          <pc:docMk/>
          <pc:sldMk cId="3937443940" sldId="256"/>
        </pc:sldMkLst>
        <pc:spChg chg="add del mod">
          <ac:chgData name="Rochelle Boggs" userId="a1e24a8d-d13d-405c-91c2-641be46e90e2" providerId="ADAL" clId="{DCDBA165-9F41-C443-B6AB-B81AD78A02CA}" dt="2022-09-25T17:01:58.639" v="2"/>
          <ac:spMkLst>
            <pc:docMk/>
            <pc:sldMk cId="3937443940" sldId="256"/>
            <ac:spMk id="2" creationId="{E8C960CB-58D3-C673-54EA-640531A627A1}"/>
          </ac:spMkLst>
        </pc:spChg>
        <pc:spChg chg="add del">
          <ac:chgData name="Rochelle Boggs" userId="a1e24a8d-d13d-405c-91c2-641be46e90e2" providerId="ADAL" clId="{DCDBA165-9F41-C443-B6AB-B81AD78A02CA}" dt="2022-09-25T21:23:02.989" v="1439" actId="26606"/>
          <ac:spMkLst>
            <pc:docMk/>
            <pc:sldMk cId="3937443940" sldId="256"/>
            <ac:spMk id="10" creationId="{C7F55EAC-550A-4BDD-9099-3F20B8FA0EBC}"/>
          </ac:spMkLst>
        </pc:spChg>
        <pc:spChg chg="add del">
          <ac:chgData name="Rochelle Boggs" userId="a1e24a8d-d13d-405c-91c2-641be46e90e2" providerId="ADAL" clId="{DCDBA165-9F41-C443-B6AB-B81AD78A02CA}" dt="2022-09-25T21:23:02.989" v="1439" actId="26606"/>
          <ac:spMkLst>
            <pc:docMk/>
            <pc:sldMk cId="3937443940" sldId="256"/>
            <ac:spMk id="12" creationId="{DC4F5A5F-493F-49AE-89B6-D5AF5EBC8B0E}"/>
          </ac:spMkLst>
        </pc:spChg>
        <pc:spChg chg="add del">
          <ac:chgData name="Rochelle Boggs" userId="a1e24a8d-d13d-405c-91c2-641be46e90e2" providerId="ADAL" clId="{DCDBA165-9F41-C443-B6AB-B81AD78A02CA}" dt="2022-09-25T21:22:30.592" v="1428" actId="26606"/>
          <ac:spMkLst>
            <pc:docMk/>
            <pc:sldMk cId="3937443940" sldId="256"/>
            <ac:spMk id="17" creationId="{8950AD4C-6AF3-49F8-94E1-DBCAFB39478B}"/>
          </ac:spMkLst>
        </pc:spChg>
        <pc:spChg chg="add del">
          <ac:chgData name="Rochelle Boggs" userId="a1e24a8d-d13d-405c-91c2-641be46e90e2" providerId="ADAL" clId="{DCDBA165-9F41-C443-B6AB-B81AD78A02CA}" dt="2022-09-25T21:22:30.592" v="1428" actId="26606"/>
          <ac:spMkLst>
            <pc:docMk/>
            <pc:sldMk cId="3937443940" sldId="256"/>
            <ac:spMk id="19" creationId="{2F0E00C3-4613-415F-BE3A-78FBAD9061C0}"/>
          </ac:spMkLst>
        </pc:spChg>
        <pc:spChg chg="add del">
          <ac:chgData name="Rochelle Boggs" userId="a1e24a8d-d13d-405c-91c2-641be46e90e2" providerId="ADAL" clId="{DCDBA165-9F41-C443-B6AB-B81AD78A02CA}" dt="2022-09-25T21:22:30.592" v="1428" actId="26606"/>
          <ac:spMkLst>
            <pc:docMk/>
            <pc:sldMk cId="3937443940" sldId="256"/>
            <ac:spMk id="21" creationId="{8DBEAE55-3EA1-41D7-A212-5F7D8986C1F2}"/>
          </ac:spMkLst>
        </pc:spChg>
        <pc:spChg chg="add del">
          <ac:chgData name="Rochelle Boggs" userId="a1e24a8d-d13d-405c-91c2-641be46e90e2" providerId="ADAL" clId="{DCDBA165-9F41-C443-B6AB-B81AD78A02CA}" dt="2022-09-25T21:22:30.592" v="1428" actId="26606"/>
          <ac:spMkLst>
            <pc:docMk/>
            <pc:sldMk cId="3937443940" sldId="256"/>
            <ac:spMk id="23" creationId="{CFC5F0E7-644F-4101-BE72-12825CF537E7}"/>
          </ac:spMkLst>
        </pc:spChg>
        <pc:spChg chg="add del">
          <ac:chgData name="Rochelle Boggs" userId="a1e24a8d-d13d-405c-91c2-641be46e90e2" providerId="ADAL" clId="{DCDBA165-9F41-C443-B6AB-B81AD78A02CA}" dt="2022-09-25T21:22:36.609" v="1430" actId="26606"/>
          <ac:spMkLst>
            <pc:docMk/>
            <pc:sldMk cId="3937443940" sldId="256"/>
            <ac:spMk id="25" creationId="{7E3E5F56-04AC-48F6-B30E-D9C4C17816F6}"/>
          </ac:spMkLst>
        </pc:spChg>
        <pc:spChg chg="add del">
          <ac:chgData name="Rochelle Boggs" userId="a1e24a8d-d13d-405c-91c2-641be46e90e2" providerId="ADAL" clId="{DCDBA165-9F41-C443-B6AB-B81AD78A02CA}" dt="2022-09-25T21:22:36.609" v="1430" actId="26606"/>
          <ac:spMkLst>
            <pc:docMk/>
            <pc:sldMk cId="3937443940" sldId="256"/>
            <ac:spMk id="26" creationId="{CDAEFB19-78B1-4412-8791-DEBC3BFF0E68}"/>
          </ac:spMkLst>
        </pc:spChg>
        <pc:spChg chg="add del">
          <ac:chgData name="Rochelle Boggs" userId="a1e24a8d-d13d-405c-91c2-641be46e90e2" providerId="ADAL" clId="{DCDBA165-9F41-C443-B6AB-B81AD78A02CA}" dt="2022-09-25T21:22:39.911" v="1432" actId="26606"/>
          <ac:spMkLst>
            <pc:docMk/>
            <pc:sldMk cId="3937443940" sldId="256"/>
            <ac:spMk id="28" creationId="{2215C6C6-E45C-4179-9FC1-E8A4C1D47430}"/>
          </ac:spMkLst>
        </pc:spChg>
        <pc:spChg chg="add del">
          <ac:chgData name="Rochelle Boggs" userId="a1e24a8d-d13d-405c-91c2-641be46e90e2" providerId="ADAL" clId="{DCDBA165-9F41-C443-B6AB-B81AD78A02CA}" dt="2022-09-25T21:22:39.911" v="1432" actId="26606"/>
          <ac:spMkLst>
            <pc:docMk/>
            <pc:sldMk cId="3937443940" sldId="256"/>
            <ac:spMk id="31" creationId="{3776B14B-F2F4-4825-8DA8-8C7A0F2B3960}"/>
          </ac:spMkLst>
        </pc:spChg>
        <pc:spChg chg="add del">
          <ac:chgData name="Rochelle Boggs" userId="a1e24a8d-d13d-405c-91c2-641be46e90e2" providerId="ADAL" clId="{DCDBA165-9F41-C443-B6AB-B81AD78A02CA}" dt="2022-09-25T21:22:51.011" v="1434" actId="26606"/>
          <ac:spMkLst>
            <pc:docMk/>
            <pc:sldMk cId="3937443940" sldId="256"/>
            <ac:spMk id="33" creationId="{7E3E5F56-04AC-48F6-B30E-D9C4C17816F6}"/>
          </ac:spMkLst>
        </pc:spChg>
        <pc:spChg chg="add del">
          <ac:chgData name="Rochelle Boggs" userId="a1e24a8d-d13d-405c-91c2-641be46e90e2" providerId="ADAL" clId="{DCDBA165-9F41-C443-B6AB-B81AD78A02CA}" dt="2022-09-25T21:22:51.011" v="1434" actId="26606"/>
          <ac:spMkLst>
            <pc:docMk/>
            <pc:sldMk cId="3937443940" sldId="256"/>
            <ac:spMk id="34" creationId="{CDAEFB19-78B1-4412-8791-DEBC3BFF0E68}"/>
          </ac:spMkLst>
        </pc:spChg>
        <pc:spChg chg="add del">
          <ac:chgData name="Rochelle Boggs" userId="a1e24a8d-d13d-405c-91c2-641be46e90e2" providerId="ADAL" clId="{DCDBA165-9F41-C443-B6AB-B81AD78A02CA}" dt="2022-09-25T21:22:56.134" v="1436" actId="26606"/>
          <ac:spMkLst>
            <pc:docMk/>
            <pc:sldMk cId="3937443940" sldId="256"/>
            <ac:spMk id="36" creationId="{69D184B2-2226-4E31-BCCB-444330767440}"/>
          </ac:spMkLst>
        </pc:spChg>
        <pc:spChg chg="add del">
          <ac:chgData name="Rochelle Boggs" userId="a1e24a8d-d13d-405c-91c2-641be46e90e2" providerId="ADAL" clId="{DCDBA165-9F41-C443-B6AB-B81AD78A02CA}" dt="2022-09-25T21:22:56.134" v="1436" actId="26606"/>
          <ac:spMkLst>
            <pc:docMk/>
            <pc:sldMk cId="3937443940" sldId="256"/>
            <ac:spMk id="37" creationId="{1AC4D4E3-486A-464A-8EC8-D44881097267}"/>
          </ac:spMkLst>
        </pc:spChg>
        <pc:spChg chg="add del">
          <ac:chgData name="Rochelle Boggs" userId="a1e24a8d-d13d-405c-91c2-641be46e90e2" providerId="ADAL" clId="{DCDBA165-9F41-C443-B6AB-B81AD78A02CA}" dt="2022-09-25T21:22:56.134" v="1436" actId="26606"/>
          <ac:spMkLst>
            <pc:docMk/>
            <pc:sldMk cId="3937443940" sldId="256"/>
            <ac:spMk id="38" creationId="{864DE13E-58EB-4475-B79C-0D4FC651239B}"/>
          </ac:spMkLst>
        </pc:spChg>
        <pc:spChg chg="add del">
          <ac:chgData name="Rochelle Boggs" userId="a1e24a8d-d13d-405c-91c2-641be46e90e2" providerId="ADAL" clId="{DCDBA165-9F41-C443-B6AB-B81AD78A02CA}" dt="2022-09-25T21:23:02.983" v="1438" actId="26606"/>
          <ac:spMkLst>
            <pc:docMk/>
            <pc:sldMk cId="3937443940" sldId="256"/>
            <ac:spMk id="40" creationId="{2215C6C6-E45C-4179-9FC1-E8A4C1D47430}"/>
          </ac:spMkLst>
        </pc:spChg>
        <pc:spChg chg="add del">
          <ac:chgData name="Rochelle Boggs" userId="a1e24a8d-d13d-405c-91c2-641be46e90e2" providerId="ADAL" clId="{DCDBA165-9F41-C443-B6AB-B81AD78A02CA}" dt="2022-09-25T21:23:02.983" v="1438" actId="26606"/>
          <ac:spMkLst>
            <pc:docMk/>
            <pc:sldMk cId="3937443940" sldId="256"/>
            <ac:spMk id="43" creationId="{3776B14B-F2F4-4825-8DA8-8C7A0F2B3960}"/>
          </ac:spMkLst>
        </pc:spChg>
        <pc:spChg chg="add">
          <ac:chgData name="Rochelle Boggs" userId="a1e24a8d-d13d-405c-91c2-641be46e90e2" providerId="ADAL" clId="{DCDBA165-9F41-C443-B6AB-B81AD78A02CA}" dt="2022-09-25T21:23:02.989" v="1439" actId="26606"/>
          <ac:spMkLst>
            <pc:docMk/>
            <pc:sldMk cId="3937443940" sldId="256"/>
            <ac:spMk id="45" creationId="{01D0AF59-99C3-4251-AB9A-C966C6AD4400}"/>
          </ac:spMkLst>
        </pc:spChg>
        <pc:spChg chg="add">
          <ac:chgData name="Rochelle Boggs" userId="a1e24a8d-d13d-405c-91c2-641be46e90e2" providerId="ADAL" clId="{DCDBA165-9F41-C443-B6AB-B81AD78A02CA}" dt="2022-09-25T21:23:02.989" v="1439" actId="26606"/>
          <ac:spMkLst>
            <pc:docMk/>
            <pc:sldMk cId="3937443940" sldId="256"/>
            <ac:spMk id="46" creationId="{1855405F-37A2-4869-9154-F8BE3BECE6C3}"/>
          </ac:spMkLst>
        </pc:spChg>
        <pc:grpChg chg="add del">
          <ac:chgData name="Rochelle Boggs" userId="a1e24a8d-d13d-405c-91c2-641be46e90e2" providerId="ADAL" clId="{DCDBA165-9F41-C443-B6AB-B81AD78A02CA}" dt="2022-09-25T21:22:39.911" v="1432" actId="26606"/>
          <ac:grpSpMkLst>
            <pc:docMk/>
            <pc:sldMk cId="3937443940" sldId="256"/>
            <ac:grpSpMk id="29" creationId="{5FE9FE4C-C9E0-4C54-8010-EA9D29CD4D59}"/>
          </ac:grpSpMkLst>
        </pc:grpChg>
        <pc:grpChg chg="add del">
          <ac:chgData name="Rochelle Boggs" userId="a1e24a8d-d13d-405c-91c2-641be46e90e2" providerId="ADAL" clId="{DCDBA165-9F41-C443-B6AB-B81AD78A02CA}" dt="2022-09-25T21:23:02.983" v="1438" actId="26606"/>
          <ac:grpSpMkLst>
            <pc:docMk/>
            <pc:sldMk cId="3937443940" sldId="256"/>
            <ac:grpSpMk id="41" creationId="{5FE9FE4C-C9E0-4C54-8010-EA9D29CD4D59}"/>
          </ac:grpSpMkLst>
        </pc:grpChg>
        <pc:picChg chg="mod">
          <ac:chgData name="Rochelle Boggs" userId="a1e24a8d-d13d-405c-91c2-641be46e90e2" providerId="ADAL" clId="{DCDBA165-9F41-C443-B6AB-B81AD78A02CA}" dt="2022-09-25T21:23:02.989" v="1439" actId="26606"/>
          <ac:picMkLst>
            <pc:docMk/>
            <pc:sldMk cId="3937443940" sldId="256"/>
            <ac:picMk id="5" creationId="{32948D83-4A31-42DB-8404-9E67BA58B5E5}"/>
          </ac:picMkLst>
        </pc:picChg>
      </pc:sldChg>
      <pc:sldChg chg="modSp mod">
        <pc:chgData name="Rochelle Boggs" userId="a1e24a8d-d13d-405c-91c2-641be46e90e2" providerId="ADAL" clId="{DCDBA165-9F41-C443-B6AB-B81AD78A02CA}" dt="2022-09-25T17:04:15.399" v="9" actId="207"/>
        <pc:sldMkLst>
          <pc:docMk/>
          <pc:sldMk cId="1854005177" sldId="257"/>
        </pc:sldMkLst>
        <pc:spChg chg="mod">
          <ac:chgData name="Rochelle Boggs" userId="a1e24a8d-d13d-405c-91c2-641be46e90e2" providerId="ADAL" clId="{DCDBA165-9F41-C443-B6AB-B81AD78A02CA}" dt="2022-09-25T17:04:15.399" v="9" actId="207"/>
          <ac:spMkLst>
            <pc:docMk/>
            <pc:sldMk cId="1854005177" sldId="257"/>
            <ac:spMk id="2" creationId="{4E53B6A7-8014-40AD-9DBC-66F4104EE344}"/>
          </ac:spMkLst>
        </pc:spChg>
        <pc:picChg chg="mod">
          <ac:chgData name="Rochelle Boggs" userId="a1e24a8d-d13d-405c-91c2-641be46e90e2" providerId="ADAL" clId="{DCDBA165-9F41-C443-B6AB-B81AD78A02CA}" dt="2022-09-25T17:03:28.835" v="8" actId="1076"/>
          <ac:picMkLst>
            <pc:docMk/>
            <pc:sldMk cId="1854005177" sldId="257"/>
            <ac:picMk id="5" creationId="{DB916728-1014-48B6-82B5-D5A8322EFCB0}"/>
          </ac:picMkLst>
        </pc:picChg>
      </pc:sldChg>
      <pc:sldChg chg="modSp mod">
        <pc:chgData name="Rochelle Boggs" userId="a1e24a8d-d13d-405c-91c2-641be46e90e2" providerId="ADAL" clId="{DCDBA165-9F41-C443-B6AB-B81AD78A02CA}" dt="2022-09-25T17:02:58.367" v="5" actId="207"/>
        <pc:sldMkLst>
          <pc:docMk/>
          <pc:sldMk cId="2763840553" sldId="258"/>
        </pc:sldMkLst>
        <pc:spChg chg="mod">
          <ac:chgData name="Rochelle Boggs" userId="a1e24a8d-d13d-405c-91c2-641be46e90e2" providerId="ADAL" clId="{DCDBA165-9F41-C443-B6AB-B81AD78A02CA}" dt="2022-09-25T17:02:58.367" v="5" actId="207"/>
          <ac:spMkLst>
            <pc:docMk/>
            <pc:sldMk cId="2763840553" sldId="258"/>
            <ac:spMk id="2" creationId="{4E53B6A7-8014-40AD-9DBC-66F4104EE344}"/>
          </ac:spMkLst>
        </pc:spChg>
      </pc:sldChg>
      <pc:sldChg chg="modSp mod ord">
        <pc:chgData name="Rochelle Boggs" userId="a1e24a8d-d13d-405c-91c2-641be46e90e2" providerId="ADAL" clId="{DCDBA165-9F41-C443-B6AB-B81AD78A02CA}" dt="2022-09-26T05:31:47.855" v="3415" actId="20577"/>
        <pc:sldMkLst>
          <pc:docMk/>
          <pc:sldMk cId="1136439370" sldId="259"/>
        </pc:sldMkLst>
        <pc:spChg chg="mod">
          <ac:chgData name="Rochelle Boggs" userId="a1e24a8d-d13d-405c-91c2-641be46e90e2" providerId="ADAL" clId="{DCDBA165-9F41-C443-B6AB-B81AD78A02CA}" dt="2022-09-26T05:31:47.855" v="3415" actId="20577"/>
          <ac:spMkLst>
            <pc:docMk/>
            <pc:sldMk cId="1136439370" sldId="259"/>
            <ac:spMk id="2" creationId="{4E53B6A7-8014-40AD-9DBC-66F4104EE344}"/>
          </ac:spMkLst>
        </pc:spChg>
      </pc:sldChg>
      <pc:sldChg chg="modSp mod">
        <pc:chgData name="Rochelle Boggs" userId="a1e24a8d-d13d-405c-91c2-641be46e90e2" providerId="ADAL" clId="{DCDBA165-9F41-C443-B6AB-B81AD78A02CA}" dt="2022-09-30T13:53:41.887" v="5412" actId="5793"/>
        <pc:sldMkLst>
          <pc:docMk/>
          <pc:sldMk cId="644778090" sldId="260"/>
        </pc:sldMkLst>
        <pc:spChg chg="mod">
          <ac:chgData name="Rochelle Boggs" userId="a1e24a8d-d13d-405c-91c2-641be46e90e2" providerId="ADAL" clId="{DCDBA165-9F41-C443-B6AB-B81AD78A02CA}" dt="2022-09-25T22:21:15.610" v="2567" actId="27636"/>
          <ac:spMkLst>
            <pc:docMk/>
            <pc:sldMk cId="644778090" sldId="260"/>
            <ac:spMk id="2" creationId="{4E53B6A7-8014-40AD-9DBC-66F4104EE344}"/>
          </ac:spMkLst>
        </pc:spChg>
        <pc:spChg chg="mod">
          <ac:chgData name="Rochelle Boggs" userId="a1e24a8d-d13d-405c-91c2-641be46e90e2" providerId="ADAL" clId="{DCDBA165-9F41-C443-B6AB-B81AD78A02CA}" dt="2022-09-30T13:53:41.887" v="5412" actId="5793"/>
          <ac:spMkLst>
            <pc:docMk/>
            <pc:sldMk cId="644778090" sldId="260"/>
            <ac:spMk id="3" creationId="{895A5369-D5D1-400E-A43D-A0303CFE4C4E}"/>
          </ac:spMkLst>
        </pc:spChg>
        <pc:picChg chg="mod">
          <ac:chgData name="Rochelle Boggs" userId="a1e24a8d-d13d-405c-91c2-641be46e90e2" providerId="ADAL" clId="{DCDBA165-9F41-C443-B6AB-B81AD78A02CA}" dt="2022-09-25T22:22:19.666" v="2582" actId="1076"/>
          <ac:picMkLst>
            <pc:docMk/>
            <pc:sldMk cId="644778090" sldId="260"/>
            <ac:picMk id="7" creationId="{7E802F79-DE05-4420-B786-A81A018F949C}"/>
          </ac:picMkLst>
        </pc:picChg>
      </pc:sldChg>
      <pc:sldChg chg="modSp mod">
        <pc:chgData name="Rochelle Boggs" userId="a1e24a8d-d13d-405c-91c2-641be46e90e2" providerId="ADAL" clId="{DCDBA165-9F41-C443-B6AB-B81AD78A02CA}" dt="2022-09-26T05:21:12.077" v="3349" actId="255"/>
        <pc:sldMkLst>
          <pc:docMk/>
          <pc:sldMk cId="2588158736" sldId="261"/>
        </pc:sldMkLst>
        <pc:spChg chg="mod">
          <ac:chgData name="Rochelle Boggs" userId="a1e24a8d-d13d-405c-91c2-641be46e90e2" providerId="ADAL" clId="{DCDBA165-9F41-C443-B6AB-B81AD78A02CA}" dt="2022-09-25T22:25:07.191" v="2711" actId="14100"/>
          <ac:spMkLst>
            <pc:docMk/>
            <pc:sldMk cId="2588158736" sldId="261"/>
            <ac:spMk id="2" creationId="{4E53B6A7-8014-40AD-9DBC-66F4104EE344}"/>
          </ac:spMkLst>
        </pc:spChg>
        <pc:spChg chg="mod">
          <ac:chgData name="Rochelle Boggs" userId="a1e24a8d-d13d-405c-91c2-641be46e90e2" providerId="ADAL" clId="{DCDBA165-9F41-C443-B6AB-B81AD78A02CA}" dt="2022-09-26T05:21:12.077" v="3349" actId="255"/>
          <ac:spMkLst>
            <pc:docMk/>
            <pc:sldMk cId="2588158736" sldId="261"/>
            <ac:spMk id="3" creationId="{895A5369-D5D1-400E-A43D-A0303CFE4C4E}"/>
          </ac:spMkLst>
        </pc:spChg>
        <pc:picChg chg="mod">
          <ac:chgData name="Rochelle Boggs" userId="a1e24a8d-d13d-405c-91c2-641be46e90e2" providerId="ADAL" clId="{DCDBA165-9F41-C443-B6AB-B81AD78A02CA}" dt="2022-09-26T05:20:59.256" v="3347" actId="1076"/>
          <ac:picMkLst>
            <pc:docMk/>
            <pc:sldMk cId="2588158736" sldId="261"/>
            <ac:picMk id="7" creationId="{7E802F79-DE05-4420-B786-A81A018F949C}"/>
          </ac:picMkLst>
        </pc:picChg>
      </pc:sldChg>
      <pc:sldChg chg="modSp mod ord">
        <pc:chgData name="Rochelle Boggs" userId="a1e24a8d-d13d-405c-91c2-641be46e90e2" providerId="ADAL" clId="{DCDBA165-9F41-C443-B6AB-B81AD78A02CA}" dt="2022-09-26T05:33:12.624" v="3417" actId="20578"/>
        <pc:sldMkLst>
          <pc:docMk/>
          <pc:sldMk cId="3088185366" sldId="262"/>
        </pc:sldMkLst>
        <pc:spChg chg="mod">
          <ac:chgData name="Rochelle Boggs" userId="a1e24a8d-d13d-405c-91c2-641be46e90e2" providerId="ADAL" clId="{DCDBA165-9F41-C443-B6AB-B81AD78A02CA}" dt="2022-09-25T17:07:59.510" v="36" actId="113"/>
          <ac:spMkLst>
            <pc:docMk/>
            <pc:sldMk cId="3088185366" sldId="262"/>
            <ac:spMk id="2" creationId="{4E53B6A7-8014-40AD-9DBC-66F4104EE344}"/>
          </ac:spMkLst>
        </pc:spChg>
        <pc:spChg chg="mod">
          <ac:chgData name="Rochelle Boggs" userId="a1e24a8d-d13d-405c-91c2-641be46e90e2" providerId="ADAL" clId="{DCDBA165-9F41-C443-B6AB-B81AD78A02CA}" dt="2022-09-25T22:25:29.535" v="2713" actId="207"/>
          <ac:spMkLst>
            <pc:docMk/>
            <pc:sldMk cId="3088185366" sldId="262"/>
            <ac:spMk id="3" creationId="{895A5369-D5D1-400E-A43D-A0303CFE4C4E}"/>
          </ac:spMkLst>
        </pc:spChg>
      </pc:sldChg>
      <pc:sldChg chg="modSp add mod">
        <pc:chgData name="Rochelle Boggs" userId="a1e24a8d-d13d-405c-91c2-641be46e90e2" providerId="ADAL" clId="{DCDBA165-9F41-C443-B6AB-B81AD78A02CA}" dt="2022-09-26T05:23:56.709" v="3361" actId="20577"/>
        <pc:sldMkLst>
          <pc:docMk/>
          <pc:sldMk cId="2733762326" sldId="263"/>
        </pc:sldMkLst>
        <pc:spChg chg="mod">
          <ac:chgData name="Rochelle Boggs" userId="a1e24a8d-d13d-405c-91c2-641be46e90e2" providerId="ADAL" clId="{DCDBA165-9F41-C443-B6AB-B81AD78A02CA}" dt="2022-09-26T05:23:56.709" v="3361" actId="20577"/>
          <ac:spMkLst>
            <pc:docMk/>
            <pc:sldMk cId="2733762326" sldId="263"/>
            <ac:spMk id="3" creationId="{57754546-C893-E833-6AF2-1F484CF85AED}"/>
          </ac:spMkLst>
        </pc:spChg>
      </pc:sldChg>
      <pc:sldChg chg="modSp mod ord">
        <pc:chgData name="Rochelle Boggs" userId="a1e24a8d-d13d-405c-91c2-641be46e90e2" providerId="ADAL" clId="{DCDBA165-9F41-C443-B6AB-B81AD78A02CA}" dt="2022-09-30T13:07:41.580" v="5323" actId="20577"/>
        <pc:sldMkLst>
          <pc:docMk/>
          <pc:sldMk cId="4182636056" sldId="264"/>
        </pc:sldMkLst>
        <pc:spChg chg="mod">
          <ac:chgData name="Rochelle Boggs" userId="a1e24a8d-d13d-405c-91c2-641be46e90e2" providerId="ADAL" clId="{DCDBA165-9F41-C443-B6AB-B81AD78A02CA}" dt="2022-09-25T22:27:43.230" v="2763" actId="20577"/>
          <ac:spMkLst>
            <pc:docMk/>
            <pc:sldMk cId="4182636056" sldId="264"/>
            <ac:spMk id="2" creationId="{4E53B6A7-8014-40AD-9DBC-66F4104EE344}"/>
          </ac:spMkLst>
        </pc:spChg>
        <pc:spChg chg="mod">
          <ac:chgData name="Rochelle Boggs" userId="a1e24a8d-d13d-405c-91c2-641be46e90e2" providerId="ADAL" clId="{DCDBA165-9F41-C443-B6AB-B81AD78A02CA}" dt="2022-09-30T13:07:41.580" v="5323" actId="20577"/>
          <ac:spMkLst>
            <pc:docMk/>
            <pc:sldMk cId="4182636056" sldId="264"/>
            <ac:spMk id="3" creationId="{895A5369-D5D1-400E-A43D-A0303CFE4C4E}"/>
          </ac:spMkLst>
        </pc:spChg>
        <pc:picChg chg="mod">
          <ac:chgData name="Rochelle Boggs" userId="a1e24a8d-d13d-405c-91c2-641be46e90e2" providerId="ADAL" clId="{DCDBA165-9F41-C443-B6AB-B81AD78A02CA}" dt="2022-09-26T06:39:12.477" v="3421" actId="1076"/>
          <ac:picMkLst>
            <pc:docMk/>
            <pc:sldMk cId="4182636056" sldId="264"/>
            <ac:picMk id="7" creationId="{7E802F79-DE05-4420-B786-A81A018F949C}"/>
          </ac:picMkLst>
        </pc:picChg>
      </pc:sldChg>
      <pc:sldChg chg="addSp delSp modSp mod">
        <pc:chgData name="Rochelle Boggs" userId="a1e24a8d-d13d-405c-91c2-641be46e90e2" providerId="ADAL" clId="{DCDBA165-9F41-C443-B6AB-B81AD78A02CA}" dt="2022-10-01T03:55:56.220" v="6024" actId="1076"/>
        <pc:sldMkLst>
          <pc:docMk/>
          <pc:sldMk cId="1705121875" sldId="265"/>
        </pc:sldMkLst>
        <pc:spChg chg="mod">
          <ac:chgData name="Rochelle Boggs" userId="a1e24a8d-d13d-405c-91c2-641be46e90e2" providerId="ADAL" clId="{DCDBA165-9F41-C443-B6AB-B81AD78A02CA}" dt="2022-09-25T22:26:40.589" v="2745" actId="27636"/>
          <ac:spMkLst>
            <pc:docMk/>
            <pc:sldMk cId="1705121875" sldId="265"/>
            <ac:spMk id="2" creationId="{4E53B6A7-8014-40AD-9DBC-66F4104EE344}"/>
          </ac:spMkLst>
        </pc:spChg>
        <pc:spChg chg="mod">
          <ac:chgData name="Rochelle Boggs" userId="a1e24a8d-d13d-405c-91c2-641be46e90e2" providerId="ADAL" clId="{DCDBA165-9F41-C443-B6AB-B81AD78A02CA}" dt="2022-10-01T03:55:29.152" v="6019" actId="20577"/>
          <ac:spMkLst>
            <pc:docMk/>
            <pc:sldMk cId="1705121875" sldId="265"/>
            <ac:spMk id="3" creationId="{895A5369-D5D1-400E-A43D-A0303CFE4C4E}"/>
          </ac:spMkLst>
        </pc:spChg>
        <pc:picChg chg="mod">
          <ac:chgData name="Rochelle Boggs" userId="a1e24a8d-d13d-405c-91c2-641be46e90e2" providerId="ADAL" clId="{DCDBA165-9F41-C443-B6AB-B81AD78A02CA}" dt="2022-10-01T03:53:12.789" v="5973" actId="1076"/>
          <ac:picMkLst>
            <pc:docMk/>
            <pc:sldMk cId="1705121875" sldId="265"/>
            <ac:picMk id="4" creationId="{51AB874C-B66D-8BA8-16B3-FA45BBE0C70F}"/>
          </ac:picMkLst>
        </pc:picChg>
        <pc:picChg chg="mod">
          <ac:chgData name="Rochelle Boggs" userId="a1e24a8d-d13d-405c-91c2-641be46e90e2" providerId="ADAL" clId="{DCDBA165-9F41-C443-B6AB-B81AD78A02CA}" dt="2022-10-01T03:50:34.026" v="5630" actId="1076"/>
          <ac:picMkLst>
            <pc:docMk/>
            <pc:sldMk cId="1705121875" sldId="265"/>
            <ac:picMk id="7" creationId="{7E802F79-DE05-4420-B786-A81A018F949C}"/>
          </ac:picMkLst>
        </pc:picChg>
        <pc:picChg chg="add mod">
          <ac:chgData name="Rochelle Boggs" userId="a1e24a8d-d13d-405c-91c2-641be46e90e2" providerId="ADAL" clId="{DCDBA165-9F41-C443-B6AB-B81AD78A02CA}" dt="2022-10-01T03:55:56.220" v="6024" actId="1076"/>
          <ac:picMkLst>
            <pc:docMk/>
            <pc:sldMk cId="1705121875" sldId="265"/>
            <ac:picMk id="8" creationId="{8D125C98-E883-BF9C-A5C0-43F22D7644E9}"/>
          </ac:picMkLst>
        </pc:picChg>
        <pc:picChg chg="add del">
          <ac:chgData name="Rochelle Boggs" userId="a1e24a8d-d13d-405c-91c2-641be46e90e2" providerId="ADAL" clId="{DCDBA165-9F41-C443-B6AB-B81AD78A02CA}" dt="2022-10-01T03:51:44.548" v="5893" actId="478"/>
          <ac:picMkLst>
            <pc:docMk/>
            <pc:sldMk cId="1705121875" sldId="265"/>
            <ac:picMk id="9" creationId="{E04628E6-E9CE-54A8-04FB-1E438E14B11B}"/>
          </ac:picMkLst>
        </pc:picChg>
      </pc:sldChg>
      <pc:sldChg chg="modSp mod">
        <pc:chgData name="Rochelle Boggs" userId="a1e24a8d-d13d-405c-91c2-641be46e90e2" providerId="ADAL" clId="{DCDBA165-9F41-C443-B6AB-B81AD78A02CA}" dt="2022-09-30T06:37:05.232" v="4470" actId="20577"/>
        <pc:sldMkLst>
          <pc:docMk/>
          <pc:sldMk cId="3205112878" sldId="266"/>
        </pc:sldMkLst>
        <pc:spChg chg="mod">
          <ac:chgData name="Rochelle Boggs" userId="a1e24a8d-d13d-405c-91c2-641be46e90e2" providerId="ADAL" clId="{DCDBA165-9F41-C443-B6AB-B81AD78A02CA}" dt="2022-09-25T22:27:50.699" v="2765" actId="20577"/>
          <ac:spMkLst>
            <pc:docMk/>
            <pc:sldMk cId="3205112878" sldId="266"/>
            <ac:spMk id="2" creationId="{4E53B6A7-8014-40AD-9DBC-66F4104EE344}"/>
          </ac:spMkLst>
        </pc:spChg>
        <pc:spChg chg="mod">
          <ac:chgData name="Rochelle Boggs" userId="a1e24a8d-d13d-405c-91c2-641be46e90e2" providerId="ADAL" clId="{DCDBA165-9F41-C443-B6AB-B81AD78A02CA}" dt="2022-09-30T06:37:05.232" v="4470" actId="20577"/>
          <ac:spMkLst>
            <pc:docMk/>
            <pc:sldMk cId="3205112878" sldId="266"/>
            <ac:spMk id="3" creationId="{895A5369-D5D1-400E-A43D-A0303CFE4C4E}"/>
          </ac:spMkLst>
        </pc:spChg>
      </pc:sldChg>
      <pc:sldChg chg="modSp mod">
        <pc:chgData name="Rochelle Boggs" userId="a1e24a8d-d13d-405c-91c2-641be46e90e2" providerId="ADAL" clId="{DCDBA165-9F41-C443-B6AB-B81AD78A02CA}" dt="2022-09-25T22:37:06.077" v="2840" actId="20577"/>
        <pc:sldMkLst>
          <pc:docMk/>
          <pc:sldMk cId="4042673014" sldId="267"/>
        </pc:sldMkLst>
        <pc:spChg chg="mod">
          <ac:chgData name="Rochelle Boggs" userId="a1e24a8d-d13d-405c-91c2-641be46e90e2" providerId="ADAL" clId="{DCDBA165-9F41-C443-B6AB-B81AD78A02CA}" dt="2022-09-25T22:27:57.591" v="2769" actId="20577"/>
          <ac:spMkLst>
            <pc:docMk/>
            <pc:sldMk cId="4042673014" sldId="267"/>
            <ac:spMk id="2" creationId="{4E53B6A7-8014-40AD-9DBC-66F4104EE344}"/>
          </ac:spMkLst>
        </pc:spChg>
        <pc:spChg chg="mod">
          <ac:chgData name="Rochelle Boggs" userId="a1e24a8d-d13d-405c-91c2-641be46e90e2" providerId="ADAL" clId="{DCDBA165-9F41-C443-B6AB-B81AD78A02CA}" dt="2022-09-25T22:37:06.077" v="2840" actId="20577"/>
          <ac:spMkLst>
            <pc:docMk/>
            <pc:sldMk cId="4042673014" sldId="267"/>
            <ac:spMk id="3" creationId="{895A5369-D5D1-400E-A43D-A0303CFE4C4E}"/>
          </ac:spMkLst>
        </pc:spChg>
        <pc:picChg chg="mod">
          <ac:chgData name="Rochelle Boggs" userId="a1e24a8d-d13d-405c-91c2-641be46e90e2" providerId="ADAL" clId="{DCDBA165-9F41-C443-B6AB-B81AD78A02CA}" dt="2022-09-25T20:47:58.554" v="894" actId="14100"/>
          <ac:picMkLst>
            <pc:docMk/>
            <pc:sldMk cId="4042673014" sldId="267"/>
            <ac:picMk id="7" creationId="{7E802F79-DE05-4420-B786-A81A018F949C}"/>
          </ac:picMkLst>
        </pc:picChg>
      </pc:sldChg>
      <pc:sldChg chg="addSp delSp modSp mod ord">
        <pc:chgData name="Rochelle Boggs" userId="a1e24a8d-d13d-405c-91c2-641be46e90e2" providerId="ADAL" clId="{DCDBA165-9F41-C443-B6AB-B81AD78A02CA}" dt="2022-09-30T04:12:56.444" v="3908" actId="20578"/>
        <pc:sldMkLst>
          <pc:docMk/>
          <pc:sldMk cId="1655066087" sldId="268"/>
        </pc:sldMkLst>
        <pc:spChg chg="mod">
          <ac:chgData name="Rochelle Boggs" userId="a1e24a8d-d13d-405c-91c2-641be46e90e2" providerId="ADAL" clId="{DCDBA165-9F41-C443-B6AB-B81AD78A02CA}" dt="2022-09-25T22:28:17.593" v="2779" actId="20577"/>
          <ac:spMkLst>
            <pc:docMk/>
            <pc:sldMk cId="1655066087" sldId="268"/>
            <ac:spMk id="2" creationId="{4E53B6A7-8014-40AD-9DBC-66F4104EE344}"/>
          </ac:spMkLst>
        </pc:spChg>
        <pc:spChg chg="mod">
          <ac:chgData name="Rochelle Boggs" userId="a1e24a8d-d13d-405c-91c2-641be46e90e2" providerId="ADAL" clId="{DCDBA165-9F41-C443-B6AB-B81AD78A02CA}" dt="2022-09-26T01:29:57.618" v="2884" actId="20577"/>
          <ac:spMkLst>
            <pc:docMk/>
            <pc:sldMk cId="1655066087" sldId="268"/>
            <ac:spMk id="3" creationId="{895A5369-D5D1-400E-A43D-A0303CFE4C4E}"/>
          </ac:spMkLst>
        </pc:spChg>
        <pc:spChg chg="add del mod">
          <ac:chgData name="Rochelle Boggs" userId="a1e24a8d-d13d-405c-91c2-641be46e90e2" providerId="ADAL" clId="{DCDBA165-9F41-C443-B6AB-B81AD78A02CA}" dt="2022-09-25T21:05:57.089" v="1318"/>
          <ac:spMkLst>
            <pc:docMk/>
            <pc:sldMk cId="1655066087" sldId="268"/>
            <ac:spMk id="4" creationId="{DD10A9D7-91D2-BE6D-19FC-6DDF7B1AC6A9}"/>
          </ac:spMkLst>
        </pc:spChg>
      </pc:sldChg>
      <pc:sldChg chg="modSp mod">
        <pc:chgData name="Rochelle Boggs" userId="a1e24a8d-d13d-405c-91c2-641be46e90e2" providerId="ADAL" clId="{DCDBA165-9F41-C443-B6AB-B81AD78A02CA}" dt="2022-09-30T14:03:44.792" v="5618" actId="27636"/>
        <pc:sldMkLst>
          <pc:docMk/>
          <pc:sldMk cId="3279866309" sldId="269"/>
        </pc:sldMkLst>
        <pc:spChg chg="mod">
          <ac:chgData name="Rochelle Boggs" userId="a1e24a8d-d13d-405c-91c2-641be46e90e2" providerId="ADAL" clId="{DCDBA165-9F41-C443-B6AB-B81AD78A02CA}" dt="2022-09-25T22:28:02.839" v="2773" actId="20577"/>
          <ac:spMkLst>
            <pc:docMk/>
            <pc:sldMk cId="3279866309" sldId="269"/>
            <ac:spMk id="2" creationId="{4E53B6A7-8014-40AD-9DBC-66F4104EE344}"/>
          </ac:spMkLst>
        </pc:spChg>
        <pc:spChg chg="mod">
          <ac:chgData name="Rochelle Boggs" userId="a1e24a8d-d13d-405c-91c2-641be46e90e2" providerId="ADAL" clId="{DCDBA165-9F41-C443-B6AB-B81AD78A02CA}" dt="2022-09-30T14:03:44.792" v="5618" actId="27636"/>
          <ac:spMkLst>
            <pc:docMk/>
            <pc:sldMk cId="3279866309" sldId="269"/>
            <ac:spMk id="3" creationId="{895A5369-D5D1-400E-A43D-A0303CFE4C4E}"/>
          </ac:spMkLst>
        </pc:spChg>
      </pc:sldChg>
      <pc:sldChg chg="modSp mod">
        <pc:chgData name="Rochelle Boggs" userId="a1e24a8d-d13d-405c-91c2-641be46e90e2" providerId="ADAL" clId="{DCDBA165-9F41-C443-B6AB-B81AD78A02CA}" dt="2022-09-30T14:00:49.612" v="5615" actId="20577"/>
        <pc:sldMkLst>
          <pc:docMk/>
          <pc:sldMk cId="1455589084" sldId="270"/>
        </pc:sldMkLst>
        <pc:spChg chg="mod">
          <ac:chgData name="Rochelle Boggs" userId="a1e24a8d-d13d-405c-91c2-641be46e90e2" providerId="ADAL" clId="{DCDBA165-9F41-C443-B6AB-B81AD78A02CA}" dt="2022-09-26T04:02:58.980" v="3083" actId="20577"/>
          <ac:spMkLst>
            <pc:docMk/>
            <pc:sldMk cId="1455589084" sldId="270"/>
            <ac:spMk id="2" creationId="{4E53B6A7-8014-40AD-9DBC-66F4104EE344}"/>
          </ac:spMkLst>
        </pc:spChg>
        <pc:spChg chg="mod">
          <ac:chgData name="Rochelle Boggs" userId="a1e24a8d-d13d-405c-91c2-641be46e90e2" providerId="ADAL" clId="{DCDBA165-9F41-C443-B6AB-B81AD78A02CA}" dt="2022-09-30T14:00:49.612" v="5615" actId="20577"/>
          <ac:spMkLst>
            <pc:docMk/>
            <pc:sldMk cId="1455589084" sldId="270"/>
            <ac:spMk id="3" creationId="{895A5369-D5D1-400E-A43D-A0303CFE4C4E}"/>
          </ac:spMkLst>
        </pc:spChg>
      </pc:sldChg>
      <pc:sldChg chg="addSp modSp mod">
        <pc:chgData name="Rochelle Boggs" userId="a1e24a8d-d13d-405c-91c2-641be46e90e2" providerId="ADAL" clId="{DCDBA165-9F41-C443-B6AB-B81AD78A02CA}" dt="2022-09-30T05:00:28.193" v="4144" actId="1076"/>
        <pc:sldMkLst>
          <pc:docMk/>
          <pc:sldMk cId="2363104115" sldId="271"/>
        </pc:sldMkLst>
        <pc:spChg chg="mod">
          <ac:chgData name="Rochelle Boggs" userId="a1e24a8d-d13d-405c-91c2-641be46e90e2" providerId="ADAL" clId="{DCDBA165-9F41-C443-B6AB-B81AD78A02CA}" dt="2022-09-25T22:30:08.330" v="2815" actId="20577"/>
          <ac:spMkLst>
            <pc:docMk/>
            <pc:sldMk cId="2363104115" sldId="271"/>
            <ac:spMk id="2" creationId="{4E53B6A7-8014-40AD-9DBC-66F4104EE344}"/>
          </ac:spMkLst>
        </pc:spChg>
        <pc:spChg chg="mod">
          <ac:chgData name="Rochelle Boggs" userId="a1e24a8d-d13d-405c-91c2-641be46e90e2" providerId="ADAL" clId="{DCDBA165-9F41-C443-B6AB-B81AD78A02CA}" dt="2022-09-30T04:59:50.690" v="4138" actId="27636"/>
          <ac:spMkLst>
            <pc:docMk/>
            <pc:sldMk cId="2363104115" sldId="271"/>
            <ac:spMk id="3" creationId="{895A5369-D5D1-400E-A43D-A0303CFE4C4E}"/>
          </ac:spMkLst>
        </pc:spChg>
        <pc:picChg chg="add mod">
          <ac:chgData name="Rochelle Boggs" userId="a1e24a8d-d13d-405c-91c2-641be46e90e2" providerId="ADAL" clId="{DCDBA165-9F41-C443-B6AB-B81AD78A02CA}" dt="2022-09-30T05:00:28.193" v="4144" actId="1076"/>
          <ac:picMkLst>
            <pc:docMk/>
            <pc:sldMk cId="2363104115" sldId="271"/>
            <ac:picMk id="5" creationId="{97BD38E5-BE68-2FE8-5906-D505C2FA9271}"/>
          </ac:picMkLst>
        </pc:picChg>
        <pc:picChg chg="mod">
          <ac:chgData name="Rochelle Boggs" userId="a1e24a8d-d13d-405c-91c2-641be46e90e2" providerId="ADAL" clId="{DCDBA165-9F41-C443-B6AB-B81AD78A02CA}" dt="2022-09-30T04:46:09.140" v="4028" actId="1076"/>
          <ac:picMkLst>
            <pc:docMk/>
            <pc:sldMk cId="2363104115" sldId="271"/>
            <ac:picMk id="7" creationId="{7E802F79-DE05-4420-B786-A81A018F949C}"/>
          </ac:picMkLst>
        </pc:picChg>
      </pc:sldChg>
      <pc:sldChg chg="addSp delSp modSp mod setBg setClrOvrMap">
        <pc:chgData name="Rochelle Boggs" userId="a1e24a8d-d13d-405c-91c2-641be46e90e2" providerId="ADAL" clId="{DCDBA165-9F41-C443-B6AB-B81AD78A02CA}" dt="2022-09-26T06:39:36.472" v="3424" actId="21"/>
        <pc:sldMkLst>
          <pc:docMk/>
          <pc:sldMk cId="2145624752" sldId="272"/>
        </pc:sldMkLst>
        <pc:spChg chg="mod">
          <ac:chgData name="Rochelle Boggs" userId="a1e24a8d-d13d-405c-91c2-641be46e90e2" providerId="ADAL" clId="{DCDBA165-9F41-C443-B6AB-B81AD78A02CA}" dt="2022-09-26T04:45:43.305" v="3334" actId="26606"/>
          <ac:spMkLst>
            <pc:docMk/>
            <pc:sldMk cId="2145624752" sldId="272"/>
            <ac:spMk id="2" creationId="{4E53B6A7-8014-40AD-9DBC-66F4104EE344}"/>
          </ac:spMkLst>
        </pc:spChg>
        <pc:spChg chg="mod">
          <ac:chgData name="Rochelle Boggs" userId="a1e24a8d-d13d-405c-91c2-641be46e90e2" providerId="ADAL" clId="{DCDBA165-9F41-C443-B6AB-B81AD78A02CA}" dt="2022-09-26T04:46:16.657" v="3339" actId="27636"/>
          <ac:spMkLst>
            <pc:docMk/>
            <pc:sldMk cId="2145624752" sldId="272"/>
            <ac:spMk id="3" creationId="{895A5369-D5D1-400E-A43D-A0303CFE4C4E}"/>
          </ac:spMkLst>
        </pc:spChg>
        <pc:spChg chg="add del">
          <ac:chgData name="Rochelle Boggs" userId="a1e24a8d-d13d-405c-91c2-641be46e90e2" providerId="ADAL" clId="{DCDBA165-9F41-C443-B6AB-B81AD78A02CA}" dt="2022-09-26T04:45:43.305" v="3334" actId="26606"/>
          <ac:spMkLst>
            <pc:docMk/>
            <pc:sldMk cId="2145624752" sldId="272"/>
            <ac:spMk id="2056" creationId="{7BC0F8B1-F985-469B-8332-13DBC7665557}"/>
          </ac:spMkLst>
        </pc:spChg>
        <pc:spChg chg="add del">
          <ac:chgData name="Rochelle Boggs" userId="a1e24a8d-d13d-405c-91c2-641be46e90e2" providerId="ADAL" clId="{DCDBA165-9F41-C443-B6AB-B81AD78A02CA}" dt="2022-09-26T04:45:43.305" v="3334" actId="26606"/>
          <ac:spMkLst>
            <pc:docMk/>
            <pc:sldMk cId="2145624752" sldId="272"/>
            <ac:spMk id="2058" creationId="{89D15953-1642-4DD6-AD9E-01AA19247FF6}"/>
          </ac:spMkLst>
        </pc:spChg>
        <pc:spChg chg="add del">
          <ac:chgData name="Rochelle Boggs" userId="a1e24a8d-d13d-405c-91c2-641be46e90e2" providerId="ADAL" clId="{DCDBA165-9F41-C443-B6AB-B81AD78A02CA}" dt="2022-09-26T04:45:43.305" v="3334" actId="26606"/>
          <ac:spMkLst>
            <pc:docMk/>
            <pc:sldMk cId="2145624752" sldId="272"/>
            <ac:spMk id="2060" creationId="{FBF3780C-749F-4B50-9E1D-F2B1F6DBB7DD}"/>
          </ac:spMkLst>
        </pc:spChg>
        <pc:spChg chg="add">
          <ac:chgData name="Rochelle Boggs" userId="a1e24a8d-d13d-405c-91c2-641be46e90e2" providerId="ADAL" clId="{DCDBA165-9F41-C443-B6AB-B81AD78A02CA}" dt="2022-09-26T04:45:43.305" v="3334" actId="26606"/>
          <ac:spMkLst>
            <pc:docMk/>
            <pc:sldMk cId="2145624752" sldId="272"/>
            <ac:spMk id="2065" creationId="{8DF8AE6E-38CD-4B2A-8E02-F099DD30EF40}"/>
          </ac:spMkLst>
        </pc:spChg>
        <pc:spChg chg="add">
          <ac:chgData name="Rochelle Boggs" userId="a1e24a8d-d13d-405c-91c2-641be46e90e2" providerId="ADAL" clId="{DCDBA165-9F41-C443-B6AB-B81AD78A02CA}" dt="2022-09-26T04:45:43.305" v="3334" actId="26606"/>
          <ac:spMkLst>
            <pc:docMk/>
            <pc:sldMk cId="2145624752" sldId="272"/>
            <ac:spMk id="2067" creationId="{23293907-0F26-4752-BCD0-3AC2C5026383}"/>
          </ac:spMkLst>
        </pc:spChg>
        <pc:spChg chg="add">
          <ac:chgData name="Rochelle Boggs" userId="a1e24a8d-d13d-405c-91c2-641be46e90e2" providerId="ADAL" clId="{DCDBA165-9F41-C443-B6AB-B81AD78A02CA}" dt="2022-09-26T04:45:43.305" v="3334" actId="26606"/>
          <ac:spMkLst>
            <pc:docMk/>
            <pc:sldMk cId="2145624752" sldId="272"/>
            <ac:spMk id="2069" creationId="{1E32D174-F8A9-4FF0-8888-1B4F5E184961}"/>
          </ac:spMkLst>
        </pc:spChg>
        <pc:spChg chg="add">
          <ac:chgData name="Rochelle Boggs" userId="a1e24a8d-d13d-405c-91c2-641be46e90e2" providerId="ADAL" clId="{DCDBA165-9F41-C443-B6AB-B81AD78A02CA}" dt="2022-09-26T04:45:43.305" v="3334" actId="26606"/>
          <ac:spMkLst>
            <pc:docMk/>
            <pc:sldMk cId="2145624752" sldId="272"/>
            <ac:spMk id="2071" creationId="{769201C5-687E-46FB-BA72-23BA40BFEE1E}"/>
          </ac:spMkLst>
        </pc:spChg>
        <pc:spChg chg="add">
          <ac:chgData name="Rochelle Boggs" userId="a1e24a8d-d13d-405c-91c2-641be46e90e2" providerId="ADAL" clId="{DCDBA165-9F41-C443-B6AB-B81AD78A02CA}" dt="2022-09-26T04:45:43.305" v="3334" actId="26606"/>
          <ac:spMkLst>
            <pc:docMk/>
            <pc:sldMk cId="2145624752" sldId="272"/>
            <ac:spMk id="2073" creationId="{339141A8-FDFD-4ABE-A499-72C9669F4BE6}"/>
          </ac:spMkLst>
        </pc:spChg>
        <pc:spChg chg="add">
          <ac:chgData name="Rochelle Boggs" userId="a1e24a8d-d13d-405c-91c2-641be46e90e2" providerId="ADAL" clId="{DCDBA165-9F41-C443-B6AB-B81AD78A02CA}" dt="2022-09-26T04:45:43.305" v="3334" actId="26606"/>
          <ac:spMkLst>
            <pc:docMk/>
            <pc:sldMk cId="2145624752" sldId="272"/>
            <ac:spMk id="2075" creationId="{8A439E11-755A-4258-859D-56A6B6AFCB66}"/>
          </ac:spMkLst>
        </pc:spChg>
        <pc:spChg chg="add">
          <ac:chgData name="Rochelle Boggs" userId="a1e24a8d-d13d-405c-91c2-641be46e90e2" providerId="ADAL" clId="{DCDBA165-9F41-C443-B6AB-B81AD78A02CA}" dt="2022-09-26T04:45:43.305" v="3334" actId="26606"/>
          <ac:spMkLst>
            <pc:docMk/>
            <pc:sldMk cId="2145624752" sldId="272"/>
            <ac:spMk id="2077" creationId="{E916EF49-F958-4F28-A999-F8FA8D09AF86}"/>
          </ac:spMkLst>
        </pc:spChg>
        <pc:spChg chg="add">
          <ac:chgData name="Rochelle Boggs" userId="a1e24a8d-d13d-405c-91c2-641be46e90e2" providerId="ADAL" clId="{DCDBA165-9F41-C443-B6AB-B81AD78A02CA}" dt="2022-09-26T04:45:43.305" v="3334" actId="26606"/>
          <ac:spMkLst>
            <pc:docMk/>
            <pc:sldMk cId="2145624752" sldId="272"/>
            <ac:spMk id="2079" creationId="{A7665D74-DFEA-412C-928C-F090E67084F3}"/>
          </ac:spMkLst>
        </pc:spChg>
        <pc:spChg chg="add">
          <ac:chgData name="Rochelle Boggs" userId="a1e24a8d-d13d-405c-91c2-641be46e90e2" providerId="ADAL" clId="{DCDBA165-9F41-C443-B6AB-B81AD78A02CA}" dt="2022-09-26T04:45:43.305" v="3334" actId="26606"/>
          <ac:spMkLst>
            <pc:docMk/>
            <pc:sldMk cId="2145624752" sldId="272"/>
            <ac:spMk id="2081" creationId="{3E84BD56-679D-4E0C-9C9B-D694ABF07373}"/>
          </ac:spMkLst>
        </pc:spChg>
        <pc:spChg chg="add">
          <ac:chgData name="Rochelle Boggs" userId="a1e24a8d-d13d-405c-91c2-641be46e90e2" providerId="ADAL" clId="{DCDBA165-9F41-C443-B6AB-B81AD78A02CA}" dt="2022-09-26T04:45:43.305" v="3334" actId="26606"/>
          <ac:spMkLst>
            <pc:docMk/>
            <pc:sldMk cId="2145624752" sldId="272"/>
            <ac:spMk id="2083" creationId="{2335FEDF-EF88-4E68-9CF7-5A72EF32AFC2}"/>
          </ac:spMkLst>
        </pc:spChg>
        <pc:spChg chg="add">
          <ac:chgData name="Rochelle Boggs" userId="a1e24a8d-d13d-405c-91c2-641be46e90e2" providerId="ADAL" clId="{DCDBA165-9F41-C443-B6AB-B81AD78A02CA}" dt="2022-09-26T04:45:43.305" v="3334" actId="26606"/>
          <ac:spMkLst>
            <pc:docMk/>
            <pc:sldMk cId="2145624752" sldId="272"/>
            <ac:spMk id="2085" creationId="{837A7BE2-DF08-4ECE-A520-13927DBF4C5E}"/>
          </ac:spMkLst>
        </pc:spChg>
        <pc:picChg chg="mod ord">
          <ac:chgData name="Rochelle Boggs" userId="a1e24a8d-d13d-405c-91c2-641be46e90e2" providerId="ADAL" clId="{DCDBA165-9F41-C443-B6AB-B81AD78A02CA}" dt="2022-09-26T04:45:43.305" v="3334" actId="26606"/>
          <ac:picMkLst>
            <pc:docMk/>
            <pc:sldMk cId="2145624752" sldId="272"/>
            <ac:picMk id="7" creationId="{7E802F79-DE05-4420-B786-A81A018F949C}"/>
          </ac:picMkLst>
        </pc:picChg>
        <pc:picChg chg="mod ord">
          <ac:chgData name="Rochelle Boggs" userId="a1e24a8d-d13d-405c-91c2-641be46e90e2" providerId="ADAL" clId="{DCDBA165-9F41-C443-B6AB-B81AD78A02CA}" dt="2022-09-26T04:45:43.305" v="3334" actId="26606"/>
          <ac:picMkLst>
            <pc:docMk/>
            <pc:sldMk cId="2145624752" sldId="272"/>
            <ac:picMk id="9" creationId="{7333E90C-B541-4F98-9EFD-5F6B2DDD7F95}"/>
          </ac:picMkLst>
        </pc:picChg>
        <pc:picChg chg="add mod ord">
          <ac:chgData name="Rochelle Boggs" userId="a1e24a8d-d13d-405c-91c2-641be46e90e2" providerId="ADAL" clId="{DCDBA165-9F41-C443-B6AB-B81AD78A02CA}" dt="2022-09-26T04:45:43.305" v="3334" actId="26606"/>
          <ac:picMkLst>
            <pc:docMk/>
            <pc:sldMk cId="2145624752" sldId="272"/>
            <ac:picMk id="2049" creationId="{BA0439CD-12BE-EDAC-4B08-115F3FEE3D57}"/>
          </ac:picMkLst>
        </pc:picChg>
        <pc:picChg chg="add mod ord">
          <ac:chgData name="Rochelle Boggs" userId="a1e24a8d-d13d-405c-91c2-641be46e90e2" providerId="ADAL" clId="{DCDBA165-9F41-C443-B6AB-B81AD78A02CA}" dt="2022-09-26T04:45:43.305" v="3334" actId="26606"/>
          <ac:picMkLst>
            <pc:docMk/>
            <pc:sldMk cId="2145624752" sldId="272"/>
            <ac:picMk id="2050" creationId="{2F0C3224-306B-08C2-9FF0-CECB01EC8F17}"/>
          </ac:picMkLst>
        </pc:picChg>
        <pc:picChg chg="add mod ord">
          <ac:chgData name="Rochelle Boggs" userId="a1e24a8d-d13d-405c-91c2-641be46e90e2" providerId="ADAL" clId="{DCDBA165-9F41-C443-B6AB-B81AD78A02CA}" dt="2022-09-26T04:45:43.305" v="3334" actId="26606"/>
          <ac:picMkLst>
            <pc:docMk/>
            <pc:sldMk cId="2145624752" sldId="272"/>
            <ac:picMk id="2051" creationId="{113BE471-DC0A-5198-60ED-0325AE90AF2F}"/>
          </ac:picMkLst>
        </pc:picChg>
        <pc:picChg chg="add">
          <ac:chgData name="Rochelle Boggs" userId="a1e24a8d-d13d-405c-91c2-641be46e90e2" providerId="ADAL" clId="{DCDBA165-9F41-C443-B6AB-B81AD78A02CA}" dt="2022-09-26T04:48:47.612" v="3340"/>
          <ac:picMkLst>
            <pc:docMk/>
            <pc:sldMk cId="2145624752" sldId="272"/>
            <ac:picMk id="2052" creationId="{A31ED225-3D0B-635E-2A02-3B7960311013}"/>
          </ac:picMkLst>
        </pc:picChg>
        <pc:picChg chg="add">
          <ac:chgData name="Rochelle Boggs" userId="a1e24a8d-d13d-405c-91c2-641be46e90e2" providerId="ADAL" clId="{DCDBA165-9F41-C443-B6AB-B81AD78A02CA}" dt="2022-09-26T04:48:47.612" v="3340"/>
          <ac:picMkLst>
            <pc:docMk/>
            <pc:sldMk cId="2145624752" sldId="272"/>
            <ac:picMk id="2053" creationId="{90F9425A-89CD-E64E-6CB1-ADAE17583491}"/>
          </ac:picMkLst>
        </pc:picChg>
        <pc:picChg chg="add del mod">
          <ac:chgData name="Rochelle Boggs" userId="a1e24a8d-d13d-405c-91c2-641be46e90e2" providerId="ADAL" clId="{DCDBA165-9F41-C443-B6AB-B81AD78A02CA}" dt="2022-09-26T06:39:36.472" v="3424" actId="21"/>
          <ac:picMkLst>
            <pc:docMk/>
            <pc:sldMk cId="2145624752" sldId="272"/>
            <ac:picMk id="2054" creationId="{D14346F9-1EC8-2B64-3C39-4BCCA6EE6932}"/>
          </ac:picMkLst>
        </pc:picChg>
      </pc:sldChg>
      <pc:sldChg chg="modSp del mod">
        <pc:chgData name="Rochelle Boggs" userId="a1e24a8d-d13d-405c-91c2-641be46e90e2" providerId="ADAL" clId="{DCDBA165-9F41-C443-B6AB-B81AD78A02CA}" dt="2022-09-26T03:53:54.875" v="3043" actId="2696"/>
        <pc:sldMkLst>
          <pc:docMk/>
          <pc:sldMk cId="1009592339" sldId="273"/>
        </pc:sldMkLst>
        <pc:spChg chg="mod">
          <ac:chgData name="Rochelle Boggs" userId="a1e24a8d-d13d-405c-91c2-641be46e90e2" providerId="ADAL" clId="{DCDBA165-9F41-C443-B6AB-B81AD78A02CA}" dt="2022-09-25T22:28:42.437" v="2783" actId="20577"/>
          <ac:spMkLst>
            <pc:docMk/>
            <pc:sldMk cId="1009592339" sldId="273"/>
            <ac:spMk id="2" creationId="{4E53B6A7-8014-40AD-9DBC-66F4104EE344}"/>
          </ac:spMkLst>
        </pc:spChg>
        <pc:spChg chg="mod">
          <ac:chgData name="Rochelle Boggs" userId="a1e24a8d-d13d-405c-91c2-641be46e90e2" providerId="ADAL" clId="{DCDBA165-9F41-C443-B6AB-B81AD78A02CA}" dt="2022-09-26T01:30:20.837" v="2888" actId="20577"/>
          <ac:spMkLst>
            <pc:docMk/>
            <pc:sldMk cId="1009592339" sldId="273"/>
            <ac:spMk id="3" creationId="{895A5369-D5D1-400E-A43D-A0303CFE4C4E}"/>
          </ac:spMkLst>
        </pc:spChg>
        <pc:picChg chg="mod">
          <ac:chgData name="Rochelle Boggs" userId="a1e24a8d-d13d-405c-91c2-641be46e90e2" providerId="ADAL" clId="{DCDBA165-9F41-C443-B6AB-B81AD78A02CA}" dt="2022-09-25T22:02:32.383" v="2339" actId="1076"/>
          <ac:picMkLst>
            <pc:docMk/>
            <pc:sldMk cId="1009592339" sldId="273"/>
            <ac:picMk id="7" creationId="{7E802F79-DE05-4420-B786-A81A018F949C}"/>
          </ac:picMkLst>
        </pc:picChg>
      </pc:sldChg>
      <pc:sldChg chg="modSp mod">
        <pc:chgData name="Rochelle Boggs" userId="a1e24a8d-d13d-405c-91c2-641be46e90e2" providerId="ADAL" clId="{DCDBA165-9F41-C443-B6AB-B81AD78A02CA}" dt="2022-09-26T01:30:04.431" v="2885" actId="20577"/>
        <pc:sldMkLst>
          <pc:docMk/>
          <pc:sldMk cId="226818315" sldId="274"/>
        </pc:sldMkLst>
        <pc:spChg chg="mod">
          <ac:chgData name="Rochelle Boggs" userId="a1e24a8d-d13d-405c-91c2-641be46e90e2" providerId="ADAL" clId="{DCDBA165-9F41-C443-B6AB-B81AD78A02CA}" dt="2022-09-25T22:28:24.173" v="2781" actId="20577"/>
          <ac:spMkLst>
            <pc:docMk/>
            <pc:sldMk cId="226818315" sldId="274"/>
            <ac:spMk id="2" creationId="{4E53B6A7-8014-40AD-9DBC-66F4104EE344}"/>
          </ac:spMkLst>
        </pc:spChg>
        <pc:spChg chg="mod">
          <ac:chgData name="Rochelle Boggs" userId="a1e24a8d-d13d-405c-91c2-641be46e90e2" providerId="ADAL" clId="{DCDBA165-9F41-C443-B6AB-B81AD78A02CA}" dt="2022-09-26T01:30:04.431" v="2885" actId="20577"/>
          <ac:spMkLst>
            <pc:docMk/>
            <pc:sldMk cId="226818315" sldId="274"/>
            <ac:spMk id="3" creationId="{895A5369-D5D1-400E-A43D-A0303CFE4C4E}"/>
          </ac:spMkLst>
        </pc:spChg>
      </pc:sldChg>
      <pc:sldChg chg="modSp mod">
        <pc:chgData name="Rochelle Boggs" userId="a1e24a8d-d13d-405c-91c2-641be46e90e2" providerId="ADAL" clId="{DCDBA165-9F41-C443-B6AB-B81AD78A02CA}" dt="2022-09-26T01:32:52.630" v="2939" actId="20577"/>
        <pc:sldMkLst>
          <pc:docMk/>
          <pc:sldMk cId="1275842994" sldId="277"/>
        </pc:sldMkLst>
        <pc:spChg chg="mod">
          <ac:chgData name="Rochelle Boggs" userId="a1e24a8d-d13d-405c-91c2-641be46e90e2" providerId="ADAL" clId="{DCDBA165-9F41-C443-B6AB-B81AD78A02CA}" dt="2022-09-25T22:30:33.911" v="2823" actId="20577"/>
          <ac:spMkLst>
            <pc:docMk/>
            <pc:sldMk cId="1275842994" sldId="277"/>
            <ac:spMk id="2" creationId="{4E53B6A7-8014-40AD-9DBC-66F4104EE344}"/>
          </ac:spMkLst>
        </pc:spChg>
        <pc:spChg chg="mod">
          <ac:chgData name="Rochelle Boggs" userId="a1e24a8d-d13d-405c-91c2-641be46e90e2" providerId="ADAL" clId="{DCDBA165-9F41-C443-B6AB-B81AD78A02CA}" dt="2022-09-26T01:32:52.630" v="2939" actId="20577"/>
          <ac:spMkLst>
            <pc:docMk/>
            <pc:sldMk cId="1275842994" sldId="277"/>
            <ac:spMk id="3" creationId="{895A5369-D5D1-400E-A43D-A0303CFE4C4E}"/>
          </ac:spMkLst>
        </pc:spChg>
      </pc:sldChg>
      <pc:sldChg chg="addSp delSp modSp mod">
        <pc:chgData name="Rochelle Boggs" userId="a1e24a8d-d13d-405c-91c2-641be46e90e2" providerId="ADAL" clId="{DCDBA165-9F41-C443-B6AB-B81AD78A02CA}" dt="2022-09-26T01:32:19.726" v="2924" actId="20577"/>
        <pc:sldMkLst>
          <pc:docMk/>
          <pc:sldMk cId="3134900846" sldId="278"/>
        </pc:sldMkLst>
        <pc:spChg chg="mod">
          <ac:chgData name="Rochelle Boggs" userId="a1e24a8d-d13d-405c-91c2-641be46e90e2" providerId="ADAL" clId="{DCDBA165-9F41-C443-B6AB-B81AD78A02CA}" dt="2022-09-25T22:30:20.155" v="2817" actId="20577"/>
          <ac:spMkLst>
            <pc:docMk/>
            <pc:sldMk cId="3134900846" sldId="278"/>
            <ac:spMk id="2" creationId="{4E53B6A7-8014-40AD-9DBC-66F4104EE344}"/>
          </ac:spMkLst>
        </pc:spChg>
        <pc:spChg chg="mod">
          <ac:chgData name="Rochelle Boggs" userId="a1e24a8d-d13d-405c-91c2-641be46e90e2" providerId="ADAL" clId="{DCDBA165-9F41-C443-B6AB-B81AD78A02CA}" dt="2022-09-26T01:32:19.726" v="2924" actId="20577"/>
          <ac:spMkLst>
            <pc:docMk/>
            <pc:sldMk cId="3134900846" sldId="278"/>
            <ac:spMk id="3" creationId="{895A5369-D5D1-400E-A43D-A0303CFE4C4E}"/>
          </ac:spMkLst>
        </pc:spChg>
        <pc:spChg chg="add del mod">
          <ac:chgData name="Rochelle Boggs" userId="a1e24a8d-d13d-405c-91c2-641be46e90e2" providerId="ADAL" clId="{DCDBA165-9F41-C443-B6AB-B81AD78A02CA}" dt="2022-09-25T21:40:23.720" v="2108"/>
          <ac:spMkLst>
            <pc:docMk/>
            <pc:sldMk cId="3134900846" sldId="278"/>
            <ac:spMk id="4" creationId="{D20F1DF8-B08D-03A1-F969-CFEE2A1E1DE6}"/>
          </ac:spMkLst>
        </pc:spChg>
      </pc:sldChg>
      <pc:sldChg chg="modSp mod">
        <pc:chgData name="Rochelle Boggs" userId="a1e24a8d-d13d-405c-91c2-641be46e90e2" providerId="ADAL" clId="{DCDBA165-9F41-C443-B6AB-B81AD78A02CA}" dt="2022-09-25T22:30:26.395" v="2819" actId="20577"/>
        <pc:sldMkLst>
          <pc:docMk/>
          <pc:sldMk cId="1093385243" sldId="279"/>
        </pc:sldMkLst>
        <pc:spChg chg="mod">
          <ac:chgData name="Rochelle Boggs" userId="a1e24a8d-d13d-405c-91c2-641be46e90e2" providerId="ADAL" clId="{DCDBA165-9F41-C443-B6AB-B81AD78A02CA}" dt="2022-09-25T22:30:26.395" v="2819" actId="20577"/>
          <ac:spMkLst>
            <pc:docMk/>
            <pc:sldMk cId="1093385243" sldId="279"/>
            <ac:spMk id="2" creationId="{4E53B6A7-8014-40AD-9DBC-66F4104EE344}"/>
          </ac:spMkLst>
        </pc:spChg>
        <pc:spChg chg="mod">
          <ac:chgData name="Rochelle Boggs" userId="a1e24a8d-d13d-405c-91c2-641be46e90e2" providerId="ADAL" clId="{DCDBA165-9F41-C443-B6AB-B81AD78A02CA}" dt="2022-09-25T21:39:41.319" v="2099" actId="14100"/>
          <ac:spMkLst>
            <pc:docMk/>
            <pc:sldMk cId="1093385243" sldId="279"/>
            <ac:spMk id="3" creationId="{895A5369-D5D1-400E-A43D-A0303CFE4C4E}"/>
          </ac:spMkLst>
        </pc:spChg>
      </pc:sldChg>
      <pc:sldChg chg="modSp mod">
        <pc:chgData name="Rochelle Boggs" userId="a1e24a8d-d13d-405c-91c2-641be46e90e2" providerId="ADAL" clId="{DCDBA165-9F41-C443-B6AB-B81AD78A02CA}" dt="2022-10-01T04:50:15.680" v="6030" actId="20577"/>
        <pc:sldMkLst>
          <pc:docMk/>
          <pc:sldMk cId="3676328451" sldId="280"/>
        </pc:sldMkLst>
        <pc:spChg chg="mod">
          <ac:chgData name="Rochelle Boggs" userId="a1e24a8d-d13d-405c-91c2-641be46e90e2" providerId="ADAL" clId="{DCDBA165-9F41-C443-B6AB-B81AD78A02CA}" dt="2022-09-25T22:27:36.634" v="2761" actId="20577"/>
          <ac:spMkLst>
            <pc:docMk/>
            <pc:sldMk cId="3676328451" sldId="280"/>
            <ac:spMk id="2" creationId="{4E53B6A7-8014-40AD-9DBC-66F4104EE344}"/>
          </ac:spMkLst>
        </pc:spChg>
        <pc:spChg chg="mod">
          <ac:chgData name="Rochelle Boggs" userId="a1e24a8d-d13d-405c-91c2-641be46e90e2" providerId="ADAL" clId="{DCDBA165-9F41-C443-B6AB-B81AD78A02CA}" dt="2022-10-01T04:50:15.680" v="6030" actId="20577"/>
          <ac:spMkLst>
            <pc:docMk/>
            <pc:sldMk cId="3676328451" sldId="280"/>
            <ac:spMk id="3" creationId="{895A5369-D5D1-400E-A43D-A0303CFE4C4E}"/>
          </ac:spMkLst>
        </pc:spChg>
      </pc:sldChg>
      <pc:sldChg chg="addSp delSp modSp new mod ord setBg setClrOvrMap">
        <pc:chgData name="Rochelle Boggs" userId="a1e24a8d-d13d-405c-91c2-641be46e90e2" providerId="ADAL" clId="{DCDBA165-9F41-C443-B6AB-B81AD78A02CA}" dt="2022-09-25T22:18:50.916" v="2558" actId="20578"/>
        <pc:sldMkLst>
          <pc:docMk/>
          <pc:sldMk cId="1104529321" sldId="281"/>
        </pc:sldMkLst>
        <pc:spChg chg="mod">
          <ac:chgData name="Rochelle Boggs" userId="a1e24a8d-d13d-405c-91c2-641be46e90e2" providerId="ADAL" clId="{DCDBA165-9F41-C443-B6AB-B81AD78A02CA}" dt="2022-09-25T21:26:44.369" v="1517" actId="207"/>
          <ac:spMkLst>
            <pc:docMk/>
            <pc:sldMk cId="1104529321" sldId="281"/>
            <ac:spMk id="2" creationId="{0104E1D4-89FD-703F-5F6A-64069316B629}"/>
          </ac:spMkLst>
        </pc:spChg>
        <pc:spChg chg="del">
          <ac:chgData name="Rochelle Boggs" userId="a1e24a8d-d13d-405c-91c2-641be46e90e2" providerId="ADAL" clId="{DCDBA165-9F41-C443-B6AB-B81AD78A02CA}" dt="2022-09-25T21:16:07.561" v="1388"/>
          <ac:spMkLst>
            <pc:docMk/>
            <pc:sldMk cId="1104529321" sldId="281"/>
            <ac:spMk id="3" creationId="{B7FE61CA-DEC8-56E2-F9AD-5CCA1FB9365F}"/>
          </ac:spMkLst>
        </pc:spChg>
        <pc:spChg chg="add del mod">
          <ac:chgData name="Rochelle Boggs" userId="a1e24a8d-d13d-405c-91c2-641be46e90e2" providerId="ADAL" clId="{DCDBA165-9F41-C443-B6AB-B81AD78A02CA}" dt="2022-09-25T21:24:09.245" v="1448"/>
          <ac:spMkLst>
            <pc:docMk/>
            <pc:sldMk cId="1104529321" sldId="281"/>
            <ac:spMk id="6" creationId="{AC23BB87-2B2A-91DB-83B4-AE0838D6CABC}"/>
          </ac:spMkLst>
        </pc:spChg>
        <pc:spChg chg="add del">
          <ac:chgData name="Rochelle Boggs" userId="a1e24a8d-d13d-405c-91c2-641be46e90e2" providerId="ADAL" clId="{DCDBA165-9F41-C443-B6AB-B81AD78A02CA}" dt="2022-09-25T21:18:12.399" v="1419" actId="26606"/>
          <ac:spMkLst>
            <pc:docMk/>
            <pc:sldMk cId="1104529321" sldId="281"/>
            <ac:spMk id="8" creationId="{E7A2DB6D-3FAF-D501-920A-CE7124086CE0}"/>
          </ac:spMkLst>
        </pc:spChg>
        <pc:spChg chg="add del">
          <ac:chgData name="Rochelle Boggs" userId="a1e24a8d-d13d-405c-91c2-641be46e90e2" providerId="ADAL" clId="{DCDBA165-9F41-C443-B6AB-B81AD78A02CA}" dt="2022-09-25T21:18:12.399" v="1419" actId="26606"/>
          <ac:spMkLst>
            <pc:docMk/>
            <pc:sldMk cId="1104529321" sldId="281"/>
            <ac:spMk id="11" creationId="{56C20283-73E0-40EC-8AD8-057F581F64C2}"/>
          </ac:spMkLst>
        </pc:spChg>
        <pc:spChg chg="add del">
          <ac:chgData name="Rochelle Boggs" userId="a1e24a8d-d13d-405c-91c2-641be46e90e2" providerId="ADAL" clId="{DCDBA165-9F41-C443-B6AB-B81AD78A02CA}" dt="2022-09-25T21:18:12.399" v="1419" actId="26606"/>
          <ac:spMkLst>
            <pc:docMk/>
            <pc:sldMk cId="1104529321" sldId="281"/>
            <ac:spMk id="13" creationId="{3FCC729B-E528-40C3-82D3-BA4375575E87}"/>
          </ac:spMkLst>
        </pc:spChg>
        <pc:spChg chg="add del">
          <ac:chgData name="Rochelle Boggs" userId="a1e24a8d-d13d-405c-91c2-641be46e90e2" providerId="ADAL" clId="{DCDBA165-9F41-C443-B6AB-B81AD78A02CA}" dt="2022-09-25T21:18:12.399" v="1419" actId="26606"/>
          <ac:spMkLst>
            <pc:docMk/>
            <pc:sldMk cId="1104529321" sldId="281"/>
            <ac:spMk id="15" creationId="{58F1FB8D-1842-4A04-998D-6CF047AB2790}"/>
          </ac:spMkLst>
        </pc:spChg>
        <pc:spChg chg="add del">
          <ac:chgData name="Rochelle Boggs" userId="a1e24a8d-d13d-405c-91c2-641be46e90e2" providerId="ADAL" clId="{DCDBA165-9F41-C443-B6AB-B81AD78A02CA}" dt="2022-09-25T21:18:12.380" v="1418" actId="26606"/>
          <ac:spMkLst>
            <pc:docMk/>
            <pc:sldMk cId="1104529321" sldId="281"/>
            <ac:spMk id="20" creationId="{A4AC5506-6312-4701-8D3C-40187889A947}"/>
          </ac:spMkLst>
        </pc:spChg>
        <pc:spChg chg="add del">
          <ac:chgData name="Rochelle Boggs" userId="a1e24a8d-d13d-405c-91c2-641be46e90e2" providerId="ADAL" clId="{DCDBA165-9F41-C443-B6AB-B81AD78A02CA}" dt="2022-09-25T21:19:16.467" v="1424" actId="26606"/>
          <ac:spMkLst>
            <pc:docMk/>
            <pc:sldMk cId="1104529321" sldId="281"/>
            <ac:spMk id="28" creationId="{DD38EE57-B708-47C9-A4A4-E25F09FAB029}"/>
          </ac:spMkLst>
        </pc:spChg>
        <pc:spChg chg="add del mod">
          <ac:chgData name="Rochelle Boggs" userId="a1e24a8d-d13d-405c-91c2-641be46e90e2" providerId="ADAL" clId="{DCDBA165-9F41-C443-B6AB-B81AD78A02CA}" dt="2022-09-25T21:21:08.759" v="1426"/>
          <ac:spMkLst>
            <pc:docMk/>
            <pc:sldMk cId="1104529321" sldId="281"/>
            <ac:spMk id="29" creationId="{E7A2DB6D-3FAF-D501-920A-CE7124086CE0}"/>
          </ac:spMkLst>
        </pc:spChg>
        <pc:spChg chg="add">
          <ac:chgData name="Rochelle Boggs" userId="a1e24a8d-d13d-405c-91c2-641be46e90e2" providerId="ADAL" clId="{DCDBA165-9F41-C443-B6AB-B81AD78A02CA}" dt="2022-09-25T21:19:16.467" v="1424" actId="26606"/>
          <ac:spMkLst>
            <pc:docMk/>
            <pc:sldMk cId="1104529321" sldId="281"/>
            <ac:spMk id="34" creationId="{6A1473A6-3F22-483E-8A30-80B9D2B14592}"/>
          </ac:spMkLst>
        </pc:spChg>
        <pc:grpChg chg="add del">
          <ac:chgData name="Rochelle Boggs" userId="a1e24a8d-d13d-405c-91c2-641be46e90e2" providerId="ADAL" clId="{DCDBA165-9F41-C443-B6AB-B81AD78A02CA}" dt="2022-09-25T21:19:16.467" v="1424" actId="26606"/>
          <ac:grpSpMkLst>
            <pc:docMk/>
            <pc:sldMk cId="1104529321" sldId="281"/>
            <ac:grpSpMk id="22" creationId="{57A28182-58A5-4DBB-8F64-BD944BCA8154}"/>
          </ac:grpSpMkLst>
        </pc:grpChg>
        <pc:grpChg chg="add">
          <ac:chgData name="Rochelle Boggs" userId="a1e24a8d-d13d-405c-91c2-641be46e90e2" providerId="ADAL" clId="{DCDBA165-9F41-C443-B6AB-B81AD78A02CA}" dt="2022-09-25T21:19:16.467" v="1424" actId="26606"/>
          <ac:grpSpMkLst>
            <pc:docMk/>
            <pc:sldMk cId="1104529321" sldId="281"/>
            <ac:grpSpMk id="36" creationId="{AA1375E3-3E53-4D75-BAB7-E5929BFCB25F}"/>
          </ac:grpSpMkLst>
        </pc:grpChg>
        <pc:picChg chg="add del mod">
          <ac:chgData name="Rochelle Boggs" userId="a1e24a8d-d13d-405c-91c2-641be46e90e2" providerId="ADAL" clId="{DCDBA165-9F41-C443-B6AB-B81AD78A02CA}" dt="2022-09-25T21:19:01.644" v="1423" actId="478"/>
          <ac:picMkLst>
            <pc:docMk/>
            <pc:sldMk cId="1104529321" sldId="281"/>
            <ac:picMk id="4" creationId="{A7C91AE5-81D7-DEFD-7D87-41FE305C9685}"/>
          </ac:picMkLst>
        </pc:picChg>
        <pc:picChg chg="add mod">
          <ac:chgData name="Rochelle Boggs" userId="a1e24a8d-d13d-405c-91c2-641be46e90e2" providerId="ADAL" clId="{DCDBA165-9F41-C443-B6AB-B81AD78A02CA}" dt="2022-09-25T21:21:08.759" v="1426"/>
          <ac:picMkLst>
            <pc:docMk/>
            <pc:sldMk cId="1104529321" sldId="281"/>
            <ac:picMk id="5" creationId="{C125BB40-B798-8032-2B80-51AF222CDCF5}"/>
          </ac:picMkLst>
        </pc:picChg>
        <pc:picChg chg="add mod">
          <ac:chgData name="Rochelle Boggs" userId="a1e24a8d-d13d-405c-91c2-641be46e90e2" providerId="ADAL" clId="{DCDBA165-9F41-C443-B6AB-B81AD78A02CA}" dt="2022-09-25T21:24:15.550" v="1449" actId="1076"/>
          <ac:picMkLst>
            <pc:docMk/>
            <pc:sldMk cId="1104529321" sldId="281"/>
            <ac:picMk id="7" creationId="{C2863306-4541-BDDD-1C75-B119B156F4BE}"/>
          </ac:picMkLst>
        </pc:picChg>
      </pc:sldChg>
      <pc:sldChg chg="addSp delSp modSp new del mod">
        <pc:chgData name="Rochelle Boggs" userId="a1e24a8d-d13d-405c-91c2-641be46e90e2" providerId="ADAL" clId="{DCDBA165-9F41-C443-B6AB-B81AD78A02CA}" dt="2022-09-26T04:44:36.741" v="3331" actId="2696"/>
        <pc:sldMkLst>
          <pc:docMk/>
          <pc:sldMk cId="1755778689" sldId="282"/>
        </pc:sldMkLst>
        <pc:spChg chg="add mod">
          <ac:chgData name="Rochelle Boggs" userId="a1e24a8d-d13d-405c-91c2-641be46e90e2" providerId="ADAL" clId="{DCDBA165-9F41-C443-B6AB-B81AD78A02CA}" dt="2022-09-25T22:29:47.932" v="2806" actId="20577"/>
          <ac:spMkLst>
            <pc:docMk/>
            <pc:sldMk cId="1755778689" sldId="282"/>
            <ac:spMk id="2" creationId="{785061B5-AAF8-3070-BCA1-91E70F9077C2}"/>
          </ac:spMkLst>
        </pc:spChg>
        <pc:spChg chg="add del mod">
          <ac:chgData name="Rochelle Boggs" userId="a1e24a8d-d13d-405c-91c2-641be46e90e2" providerId="ADAL" clId="{DCDBA165-9F41-C443-B6AB-B81AD78A02CA}" dt="2022-09-25T21:54:55.537" v="2227"/>
          <ac:spMkLst>
            <pc:docMk/>
            <pc:sldMk cId="1755778689" sldId="282"/>
            <ac:spMk id="3" creationId="{32394781-B0A6-11CB-EFF5-B2F7A8306758}"/>
          </ac:spMkLst>
        </pc:spChg>
        <pc:spChg chg="add del mod">
          <ac:chgData name="Rochelle Boggs" userId="a1e24a8d-d13d-405c-91c2-641be46e90e2" providerId="ADAL" clId="{DCDBA165-9F41-C443-B6AB-B81AD78A02CA}" dt="2022-09-25T21:57:27.336" v="2255"/>
          <ac:spMkLst>
            <pc:docMk/>
            <pc:sldMk cId="1755778689" sldId="282"/>
            <ac:spMk id="5" creationId="{26EDE9E9-17F4-85A7-DBEE-BE1DB51B0B17}"/>
          </ac:spMkLst>
        </pc:spChg>
        <pc:picChg chg="add mod">
          <ac:chgData name="Rochelle Boggs" userId="a1e24a8d-d13d-405c-91c2-641be46e90e2" providerId="ADAL" clId="{DCDBA165-9F41-C443-B6AB-B81AD78A02CA}" dt="2022-09-25T22:14:47.230" v="2467" actId="14100"/>
          <ac:picMkLst>
            <pc:docMk/>
            <pc:sldMk cId="1755778689" sldId="282"/>
            <ac:picMk id="4" creationId="{D7EDD772-9AC2-6387-2ECC-E739356D276C}"/>
          </ac:picMkLst>
        </pc:picChg>
        <pc:picChg chg="add mod">
          <ac:chgData name="Rochelle Boggs" userId="a1e24a8d-d13d-405c-91c2-641be46e90e2" providerId="ADAL" clId="{DCDBA165-9F41-C443-B6AB-B81AD78A02CA}" dt="2022-09-25T21:57:22.512" v="2253"/>
          <ac:picMkLst>
            <pc:docMk/>
            <pc:sldMk cId="1755778689" sldId="282"/>
            <ac:picMk id="6" creationId="{240619D1-B794-0150-0A92-4FA072F26D2A}"/>
          </ac:picMkLst>
        </pc:picChg>
        <pc:picChg chg="add">
          <ac:chgData name="Rochelle Boggs" userId="a1e24a8d-d13d-405c-91c2-641be46e90e2" providerId="ADAL" clId="{DCDBA165-9F41-C443-B6AB-B81AD78A02CA}" dt="2022-09-26T04:44:01.956" v="3329"/>
          <ac:picMkLst>
            <pc:docMk/>
            <pc:sldMk cId="1755778689" sldId="282"/>
            <ac:picMk id="1025" creationId="{98C7A030-203A-8FBD-0914-09DA36A1A9A3}"/>
          </ac:picMkLst>
        </pc:picChg>
        <pc:picChg chg="add">
          <ac:chgData name="Rochelle Boggs" userId="a1e24a8d-d13d-405c-91c2-641be46e90e2" providerId="ADAL" clId="{DCDBA165-9F41-C443-B6AB-B81AD78A02CA}" dt="2022-09-26T04:44:01.956" v="3329"/>
          <ac:picMkLst>
            <pc:docMk/>
            <pc:sldMk cId="1755778689" sldId="282"/>
            <ac:picMk id="1026" creationId="{0CFB265F-D562-3175-CC21-DD6A7C5D5567}"/>
          </ac:picMkLst>
        </pc:picChg>
        <pc:picChg chg="add">
          <ac:chgData name="Rochelle Boggs" userId="a1e24a8d-d13d-405c-91c2-641be46e90e2" providerId="ADAL" clId="{DCDBA165-9F41-C443-B6AB-B81AD78A02CA}" dt="2022-09-26T04:44:01.956" v="3329"/>
          <ac:picMkLst>
            <pc:docMk/>
            <pc:sldMk cId="1755778689" sldId="282"/>
            <ac:picMk id="1027" creationId="{0DBF9191-7AB3-7448-21C5-1C70C6753954}"/>
          </ac:picMkLst>
        </pc:picChg>
        <pc:picChg chg="add mod">
          <ac:chgData name="Rochelle Boggs" userId="a1e24a8d-d13d-405c-91c2-641be46e90e2" providerId="ADAL" clId="{DCDBA165-9F41-C443-B6AB-B81AD78A02CA}" dt="2022-09-26T04:44:27.395" v="3330"/>
          <ac:picMkLst>
            <pc:docMk/>
            <pc:sldMk cId="1755778689" sldId="282"/>
            <ac:picMk id="1028" creationId="{6CEF7AEA-3DAB-25EF-0AEE-27D2102FD134}"/>
          </ac:picMkLst>
        </pc:picChg>
        <pc:picChg chg="add mod">
          <ac:chgData name="Rochelle Boggs" userId="a1e24a8d-d13d-405c-91c2-641be46e90e2" providerId="ADAL" clId="{DCDBA165-9F41-C443-B6AB-B81AD78A02CA}" dt="2022-09-26T04:44:27.395" v="3330"/>
          <ac:picMkLst>
            <pc:docMk/>
            <pc:sldMk cId="1755778689" sldId="282"/>
            <ac:picMk id="1029" creationId="{9EE61553-6878-723E-EF0E-F59E2B5C86B7}"/>
          </ac:picMkLst>
        </pc:picChg>
        <pc:picChg chg="add mod">
          <ac:chgData name="Rochelle Boggs" userId="a1e24a8d-d13d-405c-91c2-641be46e90e2" providerId="ADAL" clId="{DCDBA165-9F41-C443-B6AB-B81AD78A02CA}" dt="2022-09-26T04:44:27.395" v="3330"/>
          <ac:picMkLst>
            <pc:docMk/>
            <pc:sldMk cId="1755778689" sldId="282"/>
            <ac:picMk id="1030" creationId="{81D607DB-EEED-B8A7-1346-067CE2E37A84}"/>
          </ac:picMkLst>
        </pc:picChg>
      </pc:sldChg>
      <pc:sldChg chg="addSp delSp modSp new mod">
        <pc:chgData name="Rochelle Boggs" userId="a1e24a8d-d13d-405c-91c2-641be46e90e2" providerId="ADAL" clId="{DCDBA165-9F41-C443-B6AB-B81AD78A02CA}" dt="2022-09-25T22:29:59.745" v="2811" actId="20577"/>
        <pc:sldMkLst>
          <pc:docMk/>
          <pc:sldMk cId="2699311469" sldId="283"/>
        </pc:sldMkLst>
        <pc:spChg chg="add del mod">
          <ac:chgData name="Rochelle Boggs" userId="a1e24a8d-d13d-405c-91c2-641be46e90e2" providerId="ADAL" clId="{DCDBA165-9F41-C443-B6AB-B81AD78A02CA}" dt="2022-09-25T21:59:07.803" v="2276"/>
          <ac:spMkLst>
            <pc:docMk/>
            <pc:sldMk cId="2699311469" sldId="283"/>
            <ac:spMk id="2" creationId="{97892B20-E133-E307-32B3-D265ABFAC007}"/>
          </ac:spMkLst>
        </pc:spChg>
        <pc:spChg chg="add del mod">
          <ac:chgData name="Rochelle Boggs" userId="a1e24a8d-d13d-405c-91c2-641be46e90e2" providerId="ADAL" clId="{DCDBA165-9F41-C443-B6AB-B81AD78A02CA}" dt="2022-09-25T21:59:07.141" v="2274"/>
          <ac:spMkLst>
            <pc:docMk/>
            <pc:sldMk cId="2699311469" sldId="283"/>
            <ac:spMk id="4" creationId="{3BE5F959-C8AA-DF90-5390-6128F2EFDD24}"/>
          </ac:spMkLst>
        </pc:spChg>
        <pc:spChg chg="add mod">
          <ac:chgData name="Rochelle Boggs" userId="a1e24a8d-d13d-405c-91c2-641be46e90e2" providerId="ADAL" clId="{DCDBA165-9F41-C443-B6AB-B81AD78A02CA}" dt="2022-09-25T22:29:59.745" v="2811" actId="20577"/>
          <ac:spMkLst>
            <pc:docMk/>
            <pc:sldMk cId="2699311469" sldId="283"/>
            <ac:spMk id="5" creationId="{DC4496C0-009F-9A86-6F56-706263B124F5}"/>
          </ac:spMkLst>
        </pc:spChg>
        <pc:spChg chg="add del mod">
          <ac:chgData name="Rochelle Boggs" userId="a1e24a8d-d13d-405c-91c2-641be46e90e2" providerId="ADAL" clId="{DCDBA165-9F41-C443-B6AB-B81AD78A02CA}" dt="2022-09-25T22:02:46.167" v="2343"/>
          <ac:spMkLst>
            <pc:docMk/>
            <pc:sldMk cId="2699311469" sldId="283"/>
            <ac:spMk id="6" creationId="{0C03B3F8-18FA-51DC-A055-5579E7AC1864}"/>
          </ac:spMkLst>
        </pc:spChg>
        <pc:picChg chg="add mod">
          <ac:chgData name="Rochelle Boggs" userId="a1e24a8d-d13d-405c-91c2-641be46e90e2" providerId="ADAL" clId="{DCDBA165-9F41-C443-B6AB-B81AD78A02CA}" dt="2022-09-25T21:58:52.735" v="2269"/>
          <ac:picMkLst>
            <pc:docMk/>
            <pc:sldMk cId="2699311469" sldId="283"/>
            <ac:picMk id="3" creationId="{F4A574D4-DD44-C824-CF81-5F341B5C158D}"/>
          </ac:picMkLst>
        </pc:picChg>
        <pc:picChg chg="add mod">
          <ac:chgData name="Rochelle Boggs" userId="a1e24a8d-d13d-405c-91c2-641be46e90e2" providerId="ADAL" clId="{DCDBA165-9F41-C443-B6AB-B81AD78A02CA}" dt="2022-09-25T22:17:16.029" v="2522" actId="1076"/>
          <ac:picMkLst>
            <pc:docMk/>
            <pc:sldMk cId="2699311469" sldId="283"/>
            <ac:picMk id="7" creationId="{A21035F9-462B-3BB7-1ECD-B3ED6F4CB390}"/>
          </ac:picMkLst>
        </pc:picChg>
      </pc:sldChg>
      <pc:sldChg chg="new del">
        <pc:chgData name="Rochelle Boggs" userId="a1e24a8d-d13d-405c-91c2-641be46e90e2" providerId="ADAL" clId="{DCDBA165-9F41-C443-B6AB-B81AD78A02CA}" dt="2022-09-25T22:04:20.801" v="2354" actId="2696"/>
        <pc:sldMkLst>
          <pc:docMk/>
          <pc:sldMk cId="2467683751" sldId="284"/>
        </pc:sldMkLst>
      </pc:sldChg>
      <pc:sldChg chg="addSp delSp modSp new mod">
        <pc:chgData name="Rochelle Boggs" userId="a1e24a8d-d13d-405c-91c2-641be46e90e2" providerId="ADAL" clId="{DCDBA165-9F41-C443-B6AB-B81AD78A02CA}" dt="2022-09-25T22:30:04.499" v="2813" actId="20577"/>
        <pc:sldMkLst>
          <pc:docMk/>
          <pc:sldMk cId="3034610717" sldId="285"/>
        </pc:sldMkLst>
        <pc:spChg chg="add del mod">
          <ac:chgData name="Rochelle Boggs" userId="a1e24a8d-d13d-405c-91c2-641be46e90e2" providerId="ADAL" clId="{DCDBA165-9F41-C443-B6AB-B81AD78A02CA}" dt="2022-09-25T22:03:33.813" v="2349"/>
          <ac:spMkLst>
            <pc:docMk/>
            <pc:sldMk cId="3034610717" sldId="285"/>
            <ac:spMk id="2" creationId="{90497438-C9B9-56D0-C864-5D060ED51036}"/>
          </ac:spMkLst>
        </pc:spChg>
        <pc:spChg chg="add del mod">
          <ac:chgData name="Rochelle Boggs" userId="a1e24a8d-d13d-405c-91c2-641be46e90e2" providerId="ADAL" clId="{DCDBA165-9F41-C443-B6AB-B81AD78A02CA}" dt="2022-09-25T22:04:11.524" v="2353"/>
          <ac:spMkLst>
            <pc:docMk/>
            <pc:sldMk cId="3034610717" sldId="285"/>
            <ac:spMk id="4" creationId="{CB49A752-DF74-2559-E577-C5FA6DE7B6AA}"/>
          </ac:spMkLst>
        </pc:spChg>
        <pc:spChg chg="add mod">
          <ac:chgData name="Rochelle Boggs" userId="a1e24a8d-d13d-405c-91c2-641be46e90e2" providerId="ADAL" clId="{DCDBA165-9F41-C443-B6AB-B81AD78A02CA}" dt="2022-09-25T22:30:04.499" v="2813" actId="20577"/>
          <ac:spMkLst>
            <pc:docMk/>
            <pc:sldMk cId="3034610717" sldId="285"/>
            <ac:spMk id="6" creationId="{F7AC9CF8-86D5-882D-8387-950EC5F31BEB}"/>
          </ac:spMkLst>
        </pc:spChg>
        <pc:picChg chg="add mod">
          <ac:chgData name="Rochelle Boggs" userId="a1e24a8d-d13d-405c-91c2-641be46e90e2" providerId="ADAL" clId="{DCDBA165-9F41-C443-B6AB-B81AD78A02CA}" dt="2022-09-25T22:10:27.653" v="2420" actId="1076"/>
          <ac:picMkLst>
            <pc:docMk/>
            <pc:sldMk cId="3034610717" sldId="285"/>
            <ac:picMk id="3" creationId="{90411AF9-A712-178C-0253-2F52669C2620}"/>
          </ac:picMkLst>
        </pc:picChg>
        <pc:picChg chg="add mod">
          <ac:chgData name="Rochelle Boggs" userId="a1e24a8d-d13d-405c-91c2-641be46e90e2" providerId="ADAL" clId="{DCDBA165-9F41-C443-B6AB-B81AD78A02CA}" dt="2022-09-25T22:03:56.373" v="2351"/>
          <ac:picMkLst>
            <pc:docMk/>
            <pc:sldMk cId="3034610717" sldId="285"/>
            <ac:picMk id="5" creationId="{336A9ED7-F2B8-49A0-DD22-D804AB6951DE}"/>
          </ac:picMkLst>
        </pc:picChg>
      </pc:sldChg>
      <pc:sldChg chg="addSp delSp modSp new mod ord">
        <pc:chgData name="Rochelle Boggs" userId="a1e24a8d-d13d-405c-91c2-641be46e90e2" providerId="ADAL" clId="{DCDBA165-9F41-C443-B6AB-B81AD78A02CA}" dt="2022-09-26T02:32:58.367" v="2944" actId="20577"/>
        <pc:sldMkLst>
          <pc:docMk/>
          <pc:sldMk cId="3656553428" sldId="286"/>
        </pc:sldMkLst>
        <pc:spChg chg="add del mod">
          <ac:chgData name="Rochelle Boggs" userId="a1e24a8d-d13d-405c-91c2-641be46e90e2" providerId="ADAL" clId="{DCDBA165-9F41-C443-B6AB-B81AD78A02CA}" dt="2022-09-25T22:12:06.986" v="2426"/>
          <ac:spMkLst>
            <pc:docMk/>
            <pc:sldMk cId="3656553428" sldId="286"/>
            <ac:spMk id="2" creationId="{93D82D9F-E3D8-35CA-3C25-D7C5323A3EE9}"/>
          </ac:spMkLst>
        </pc:spChg>
        <pc:spChg chg="add del mod">
          <ac:chgData name="Rochelle Boggs" userId="a1e24a8d-d13d-405c-91c2-641be46e90e2" providerId="ADAL" clId="{DCDBA165-9F41-C443-B6AB-B81AD78A02CA}" dt="2022-09-25T22:12:16.507" v="2429"/>
          <ac:spMkLst>
            <pc:docMk/>
            <pc:sldMk cId="3656553428" sldId="286"/>
            <ac:spMk id="4" creationId="{5B5F4460-2238-234F-1359-3336044CB94F}"/>
          </ac:spMkLst>
        </pc:spChg>
        <pc:spChg chg="add mod">
          <ac:chgData name="Rochelle Boggs" userId="a1e24a8d-d13d-405c-91c2-641be46e90e2" providerId="ADAL" clId="{DCDBA165-9F41-C443-B6AB-B81AD78A02CA}" dt="2022-09-26T02:32:58.367" v="2944" actId="20577"/>
          <ac:spMkLst>
            <pc:docMk/>
            <pc:sldMk cId="3656553428" sldId="286"/>
            <ac:spMk id="5" creationId="{2390CC3F-13C8-8B4B-EEED-23270490F214}"/>
          </ac:spMkLst>
        </pc:spChg>
        <pc:spChg chg="add del mod">
          <ac:chgData name="Rochelle Boggs" userId="a1e24a8d-d13d-405c-91c2-641be46e90e2" providerId="ADAL" clId="{DCDBA165-9F41-C443-B6AB-B81AD78A02CA}" dt="2022-09-25T22:15:44.261" v="2477"/>
          <ac:spMkLst>
            <pc:docMk/>
            <pc:sldMk cId="3656553428" sldId="286"/>
            <ac:spMk id="6" creationId="{D46339B3-3574-2ECF-07B3-7449F0633AE3}"/>
          </ac:spMkLst>
        </pc:spChg>
        <pc:picChg chg="add mod">
          <ac:chgData name="Rochelle Boggs" userId="a1e24a8d-d13d-405c-91c2-641be46e90e2" providerId="ADAL" clId="{DCDBA165-9F41-C443-B6AB-B81AD78A02CA}" dt="2022-09-25T22:12:04.729" v="2424"/>
          <ac:picMkLst>
            <pc:docMk/>
            <pc:sldMk cId="3656553428" sldId="286"/>
            <ac:picMk id="3" creationId="{E2849916-9935-0DC5-4760-859C7C25F073}"/>
          </ac:picMkLst>
        </pc:picChg>
        <pc:picChg chg="add mod">
          <ac:chgData name="Rochelle Boggs" userId="a1e24a8d-d13d-405c-91c2-641be46e90e2" providerId="ADAL" clId="{DCDBA165-9F41-C443-B6AB-B81AD78A02CA}" dt="2022-09-25T22:15:37.055" v="2475" actId="688"/>
          <ac:picMkLst>
            <pc:docMk/>
            <pc:sldMk cId="3656553428" sldId="286"/>
            <ac:picMk id="7" creationId="{15428E6D-02A0-537B-6152-F56453513BB2}"/>
          </ac:picMkLst>
        </pc:picChg>
      </pc:sldChg>
      <pc:sldChg chg="modSp add del mod">
        <pc:chgData name="Rochelle Boggs" userId="a1e24a8d-d13d-405c-91c2-641be46e90e2" providerId="ADAL" clId="{DCDBA165-9F41-C443-B6AB-B81AD78A02CA}" dt="2022-09-30T12:46:34.329" v="4474" actId="2696"/>
        <pc:sldMkLst>
          <pc:docMk/>
          <pc:sldMk cId="3924625207" sldId="287"/>
        </pc:sldMkLst>
        <pc:spChg chg="mod">
          <ac:chgData name="Rochelle Boggs" userId="a1e24a8d-d13d-405c-91c2-641be46e90e2" providerId="ADAL" clId="{DCDBA165-9F41-C443-B6AB-B81AD78A02CA}" dt="2022-09-26T03:52:22.756" v="3027" actId="20577"/>
          <ac:spMkLst>
            <pc:docMk/>
            <pc:sldMk cId="3924625207" sldId="287"/>
            <ac:spMk id="2" creationId="{E2389E06-916B-DEC4-D490-179BD77C9CF5}"/>
          </ac:spMkLst>
        </pc:spChg>
        <pc:spChg chg="mod">
          <ac:chgData name="Rochelle Boggs" userId="a1e24a8d-d13d-405c-91c2-641be46e90e2" providerId="ADAL" clId="{DCDBA165-9F41-C443-B6AB-B81AD78A02CA}" dt="2022-09-26T05:23:11.727" v="3356" actId="27636"/>
          <ac:spMkLst>
            <pc:docMk/>
            <pc:sldMk cId="3924625207" sldId="287"/>
            <ac:spMk id="3" creationId="{5A883F84-8E41-FA21-7543-7878747012F9}"/>
          </ac:spMkLst>
        </pc:spChg>
      </pc:sldChg>
      <pc:sldChg chg="addSp delSp modSp add mod">
        <pc:chgData name="Rochelle Boggs" userId="a1e24a8d-d13d-405c-91c2-641be46e90e2" providerId="ADAL" clId="{DCDBA165-9F41-C443-B6AB-B81AD78A02CA}" dt="2022-09-30T14:01:03.556" v="5616" actId="20577"/>
        <pc:sldMkLst>
          <pc:docMk/>
          <pc:sldMk cId="4037546608" sldId="288"/>
        </pc:sldMkLst>
        <pc:spChg chg="mod">
          <ac:chgData name="Rochelle Boggs" userId="a1e24a8d-d13d-405c-91c2-641be46e90e2" providerId="ADAL" clId="{DCDBA165-9F41-C443-B6AB-B81AD78A02CA}" dt="2022-09-26T04:25:21.341" v="3200" actId="255"/>
          <ac:spMkLst>
            <pc:docMk/>
            <pc:sldMk cId="4037546608" sldId="288"/>
            <ac:spMk id="2" creationId="{D47805DA-8179-4230-169C-CA30CCE24773}"/>
          </ac:spMkLst>
        </pc:spChg>
        <pc:spChg chg="add del mod">
          <ac:chgData name="Rochelle Boggs" userId="a1e24a8d-d13d-405c-91c2-641be46e90e2" providerId="ADAL" clId="{DCDBA165-9F41-C443-B6AB-B81AD78A02CA}" dt="2022-09-30T13:02:30.669" v="5304"/>
          <ac:spMkLst>
            <pc:docMk/>
            <pc:sldMk cId="4037546608" sldId="288"/>
            <ac:spMk id="2" creationId="{DBDF16A1-EADA-5B80-3025-1C6DB0D3152B}"/>
          </ac:spMkLst>
        </pc:spChg>
        <pc:spChg chg="mod">
          <ac:chgData name="Rochelle Boggs" userId="a1e24a8d-d13d-405c-91c2-641be46e90e2" providerId="ADAL" clId="{DCDBA165-9F41-C443-B6AB-B81AD78A02CA}" dt="2022-09-30T14:01:03.556" v="5616" actId="20577"/>
          <ac:spMkLst>
            <pc:docMk/>
            <pc:sldMk cId="4037546608" sldId="288"/>
            <ac:spMk id="3" creationId="{FE53BF1B-9E9E-94EF-7C66-AD2A49C5253B}"/>
          </ac:spMkLst>
        </pc:spChg>
        <pc:spChg chg="add del mod">
          <ac:chgData name="Rochelle Boggs" userId="a1e24a8d-d13d-405c-91c2-641be46e90e2" providerId="ADAL" clId="{DCDBA165-9F41-C443-B6AB-B81AD78A02CA}" dt="2022-09-26T03:55:27.215" v="3081"/>
          <ac:spMkLst>
            <pc:docMk/>
            <pc:sldMk cId="4037546608" sldId="288"/>
            <ac:spMk id="4" creationId="{998734A3-0201-F3D0-42AC-1A8BDB72DCA5}"/>
          </ac:spMkLst>
        </pc:spChg>
        <pc:picChg chg="add mod">
          <ac:chgData name="Rochelle Boggs" userId="a1e24a8d-d13d-405c-91c2-641be46e90e2" providerId="ADAL" clId="{DCDBA165-9F41-C443-B6AB-B81AD78A02CA}" dt="2022-09-30T13:02:25.761" v="5302"/>
          <ac:picMkLst>
            <pc:docMk/>
            <pc:sldMk cId="4037546608" sldId="288"/>
            <ac:picMk id="5" creationId="{C3BAEFA6-6DE3-843E-4F00-42B690B4021B}"/>
          </ac:picMkLst>
        </pc:picChg>
        <pc:picChg chg="mod">
          <ac:chgData name="Rochelle Boggs" userId="a1e24a8d-d13d-405c-91c2-641be46e90e2" providerId="ADAL" clId="{DCDBA165-9F41-C443-B6AB-B81AD78A02CA}" dt="2022-09-30T12:46:58.855" v="4475" actId="1076"/>
          <ac:picMkLst>
            <pc:docMk/>
            <pc:sldMk cId="4037546608" sldId="288"/>
            <ac:picMk id="7" creationId="{9172B547-FAFA-65B5-AC36-4319A86E61F2}"/>
          </ac:picMkLst>
        </pc:picChg>
      </pc:sldChg>
      <pc:sldChg chg="modSp add mod">
        <pc:chgData name="Rochelle Boggs" userId="a1e24a8d-d13d-405c-91c2-641be46e90e2" providerId="ADAL" clId="{DCDBA165-9F41-C443-B6AB-B81AD78A02CA}" dt="2022-09-26T05:23:25.455" v="3357" actId="20577"/>
        <pc:sldMkLst>
          <pc:docMk/>
          <pc:sldMk cId="1147805836" sldId="289"/>
        </pc:sldMkLst>
        <pc:spChg chg="mod">
          <ac:chgData name="Rochelle Boggs" userId="a1e24a8d-d13d-405c-91c2-641be46e90e2" providerId="ADAL" clId="{DCDBA165-9F41-C443-B6AB-B81AD78A02CA}" dt="2022-09-26T04:11:27.042" v="3088" actId="20577"/>
          <ac:spMkLst>
            <pc:docMk/>
            <pc:sldMk cId="1147805836" sldId="289"/>
            <ac:spMk id="2" creationId="{D6F76B7C-8C29-CA4F-05F7-35F65D314F43}"/>
          </ac:spMkLst>
        </pc:spChg>
        <pc:spChg chg="mod">
          <ac:chgData name="Rochelle Boggs" userId="a1e24a8d-d13d-405c-91c2-641be46e90e2" providerId="ADAL" clId="{DCDBA165-9F41-C443-B6AB-B81AD78A02CA}" dt="2022-09-26T05:23:25.455" v="3357" actId="20577"/>
          <ac:spMkLst>
            <pc:docMk/>
            <pc:sldMk cId="1147805836" sldId="289"/>
            <ac:spMk id="3" creationId="{2F957420-F385-FAE0-D977-BB6CE394B500}"/>
          </ac:spMkLst>
        </pc:spChg>
      </pc:sldChg>
      <pc:sldChg chg="add del">
        <pc:chgData name="Rochelle Boggs" userId="a1e24a8d-d13d-405c-91c2-641be46e90e2" providerId="ADAL" clId="{DCDBA165-9F41-C443-B6AB-B81AD78A02CA}" dt="2022-09-26T03:44:49.885" v="2953" actId="2696"/>
        <pc:sldMkLst>
          <pc:docMk/>
          <pc:sldMk cId="296656993" sldId="290"/>
        </pc:sldMkLst>
      </pc:sldChg>
      <pc:sldChg chg="modSp add mod">
        <pc:chgData name="Rochelle Boggs" userId="a1e24a8d-d13d-405c-91c2-641be46e90e2" providerId="ADAL" clId="{DCDBA165-9F41-C443-B6AB-B81AD78A02CA}" dt="2022-09-26T04:26:46.542" v="3239" actId="20577"/>
        <pc:sldMkLst>
          <pc:docMk/>
          <pc:sldMk cId="116023767" sldId="291"/>
        </pc:sldMkLst>
        <pc:spChg chg="mod">
          <ac:chgData name="Rochelle Boggs" userId="a1e24a8d-d13d-405c-91c2-641be46e90e2" providerId="ADAL" clId="{DCDBA165-9F41-C443-B6AB-B81AD78A02CA}" dt="2022-09-26T04:26:46.542" v="3239" actId="20577"/>
          <ac:spMkLst>
            <pc:docMk/>
            <pc:sldMk cId="116023767" sldId="291"/>
            <ac:spMk id="2" creationId="{56DE7059-7474-6083-E592-AB1AD6EB5DA1}"/>
          </ac:spMkLst>
        </pc:spChg>
      </pc:sldChg>
      <pc:sldChg chg="modSp add mod">
        <pc:chgData name="Rochelle Boggs" userId="a1e24a8d-d13d-405c-91c2-641be46e90e2" providerId="ADAL" clId="{DCDBA165-9F41-C443-B6AB-B81AD78A02CA}" dt="2022-09-26T05:23:43.705" v="3359" actId="313"/>
        <pc:sldMkLst>
          <pc:docMk/>
          <pc:sldMk cId="436227658" sldId="292"/>
        </pc:sldMkLst>
        <pc:spChg chg="mod">
          <ac:chgData name="Rochelle Boggs" userId="a1e24a8d-d13d-405c-91c2-641be46e90e2" providerId="ADAL" clId="{DCDBA165-9F41-C443-B6AB-B81AD78A02CA}" dt="2022-09-26T05:23:43.705" v="3359" actId="313"/>
          <ac:spMkLst>
            <pc:docMk/>
            <pc:sldMk cId="436227658" sldId="292"/>
            <ac:spMk id="3" creationId="{A7C1E9E3-53DC-B762-5EAA-90F70BA64C27}"/>
          </ac:spMkLst>
        </pc:spChg>
      </pc:sldChg>
      <pc:sldChg chg="add del">
        <pc:chgData name="Rochelle Boggs" userId="a1e24a8d-d13d-405c-91c2-641be46e90e2" providerId="ADAL" clId="{DCDBA165-9F41-C443-B6AB-B81AD78A02CA}" dt="2022-09-26T03:44:36.697" v="2952" actId="2696"/>
        <pc:sldMkLst>
          <pc:docMk/>
          <pc:sldMk cId="1714717717" sldId="292"/>
        </pc:sldMkLst>
      </pc:sldChg>
      <pc:sldChg chg="add del">
        <pc:chgData name="Rochelle Boggs" userId="a1e24a8d-d13d-405c-91c2-641be46e90e2" providerId="ADAL" clId="{DCDBA165-9F41-C443-B6AB-B81AD78A02CA}" dt="2022-09-26T03:46:09.477" v="2956" actId="2696"/>
        <pc:sldMkLst>
          <pc:docMk/>
          <pc:sldMk cId="1964799685" sldId="293"/>
        </pc:sldMkLst>
      </pc:sldChg>
      <pc:sldChg chg="add del">
        <pc:chgData name="Rochelle Boggs" userId="a1e24a8d-d13d-405c-91c2-641be46e90e2" providerId="ADAL" clId="{DCDBA165-9F41-C443-B6AB-B81AD78A02CA}" dt="2022-09-26T03:46:36.476" v="2958" actId="2696"/>
        <pc:sldMkLst>
          <pc:docMk/>
          <pc:sldMk cId="3829287159" sldId="293"/>
        </pc:sldMkLst>
      </pc:sldChg>
      <pc:sldChg chg="modSp add mod">
        <pc:chgData name="Rochelle Boggs" userId="a1e24a8d-d13d-405c-91c2-641be46e90e2" providerId="ADAL" clId="{DCDBA165-9F41-C443-B6AB-B81AD78A02CA}" dt="2022-09-26T04:28:38.620" v="3282" actId="20577"/>
        <pc:sldMkLst>
          <pc:docMk/>
          <pc:sldMk cId="4138948668" sldId="293"/>
        </pc:sldMkLst>
        <pc:spChg chg="mod">
          <ac:chgData name="Rochelle Boggs" userId="a1e24a8d-d13d-405c-91c2-641be46e90e2" providerId="ADAL" clId="{DCDBA165-9F41-C443-B6AB-B81AD78A02CA}" dt="2022-09-26T04:28:38.620" v="3282" actId="20577"/>
          <ac:spMkLst>
            <pc:docMk/>
            <pc:sldMk cId="4138948668" sldId="293"/>
            <ac:spMk id="2" creationId="{CAA962FA-A355-0304-E811-8E0E6D282F3A}"/>
          </ac:spMkLst>
        </pc:spChg>
      </pc:sldChg>
      <pc:sldChg chg="modSp add mod">
        <pc:chgData name="Rochelle Boggs" userId="a1e24a8d-d13d-405c-91c2-641be46e90e2" providerId="ADAL" clId="{DCDBA165-9F41-C443-B6AB-B81AD78A02CA}" dt="2022-09-26T05:24:36.217" v="3391" actId="20577"/>
        <pc:sldMkLst>
          <pc:docMk/>
          <pc:sldMk cId="4130971062" sldId="294"/>
        </pc:sldMkLst>
        <pc:spChg chg="mod">
          <ac:chgData name="Rochelle Boggs" userId="a1e24a8d-d13d-405c-91c2-641be46e90e2" providerId="ADAL" clId="{DCDBA165-9F41-C443-B6AB-B81AD78A02CA}" dt="2022-09-26T04:38:55.427" v="3328" actId="113"/>
          <ac:spMkLst>
            <pc:docMk/>
            <pc:sldMk cId="4130971062" sldId="294"/>
            <ac:spMk id="2" creationId="{0793E18D-26D1-4ACB-F9E1-C235C08F41ED}"/>
          </ac:spMkLst>
        </pc:spChg>
        <pc:spChg chg="mod">
          <ac:chgData name="Rochelle Boggs" userId="a1e24a8d-d13d-405c-91c2-641be46e90e2" providerId="ADAL" clId="{DCDBA165-9F41-C443-B6AB-B81AD78A02CA}" dt="2022-09-26T05:24:36.217" v="3391" actId="20577"/>
          <ac:spMkLst>
            <pc:docMk/>
            <pc:sldMk cId="4130971062" sldId="294"/>
            <ac:spMk id="3" creationId="{DCD3EE95-78B4-1276-B0B9-5D9AF1A17598}"/>
          </ac:spMkLst>
        </pc:spChg>
      </pc:sldChg>
      <pc:sldChg chg="delSp modSp add mod setBg delDesignElem">
        <pc:chgData name="Rochelle Boggs" userId="a1e24a8d-d13d-405c-91c2-641be46e90e2" providerId="ADAL" clId="{DCDBA165-9F41-C443-B6AB-B81AD78A02CA}" dt="2022-09-26T03:52:00.780" v="3022" actId="20577"/>
        <pc:sldMkLst>
          <pc:docMk/>
          <pc:sldMk cId="109857222" sldId="295"/>
        </pc:sldMkLst>
        <pc:spChg chg="mod">
          <ac:chgData name="Rochelle Boggs" userId="a1e24a8d-d13d-405c-91c2-641be46e90e2" providerId="ADAL" clId="{DCDBA165-9F41-C443-B6AB-B81AD78A02CA}" dt="2022-09-26T03:52:00.780" v="3022" actId="20577"/>
          <ac:spMkLst>
            <pc:docMk/>
            <pc:sldMk cId="109857222" sldId="295"/>
            <ac:spMk id="2" creationId="{00000000-0000-0000-0000-000000000000}"/>
          </ac:spMkLst>
        </pc:spChg>
        <pc:spChg chg="mod">
          <ac:chgData name="Rochelle Boggs" userId="a1e24a8d-d13d-405c-91c2-641be46e90e2" providerId="ADAL" clId="{DCDBA165-9F41-C443-B6AB-B81AD78A02CA}" dt="2022-09-26T03:50:34.401" v="3014" actId="14100"/>
          <ac:spMkLst>
            <pc:docMk/>
            <pc:sldMk cId="109857222" sldId="295"/>
            <ac:spMk id="3" creationId="{00000000-0000-0000-0000-000000000000}"/>
          </ac:spMkLst>
        </pc:spChg>
        <pc:spChg chg="del">
          <ac:chgData name="Rochelle Boggs" userId="a1e24a8d-d13d-405c-91c2-641be46e90e2" providerId="ADAL" clId="{DCDBA165-9F41-C443-B6AB-B81AD78A02CA}" dt="2022-09-26T03:48:54.355" v="2964"/>
          <ac:spMkLst>
            <pc:docMk/>
            <pc:sldMk cId="109857222" sldId="295"/>
            <ac:spMk id="9" creationId="{A5D0B0D3-D735-4619-AA45-B57B791E1744}"/>
          </ac:spMkLst>
        </pc:spChg>
        <pc:spChg chg="del">
          <ac:chgData name="Rochelle Boggs" userId="a1e24a8d-d13d-405c-91c2-641be46e90e2" providerId="ADAL" clId="{DCDBA165-9F41-C443-B6AB-B81AD78A02CA}" dt="2022-09-26T03:48:54.355" v="2964"/>
          <ac:spMkLst>
            <pc:docMk/>
            <pc:sldMk cId="109857222" sldId="295"/>
            <ac:spMk id="19" creationId="{3D505D40-32E9-4C48-81F8-AD80433BE6B7}"/>
          </ac:spMkLst>
        </pc:spChg>
        <pc:grpChg chg="del">
          <ac:chgData name="Rochelle Boggs" userId="a1e24a8d-d13d-405c-91c2-641be46e90e2" providerId="ADAL" clId="{DCDBA165-9F41-C443-B6AB-B81AD78A02CA}" dt="2022-09-26T03:48:54.355" v="2964"/>
          <ac:grpSpMkLst>
            <pc:docMk/>
            <pc:sldMk cId="109857222" sldId="295"/>
            <ac:grpSpMk id="11" creationId="{DBBA0A0D-8F6A-400A-9E49-8C008E2C7DB1}"/>
          </ac:grpSpMkLst>
        </pc:grpChg>
        <pc:grpChg chg="del">
          <ac:chgData name="Rochelle Boggs" userId="a1e24a8d-d13d-405c-91c2-641be46e90e2" providerId="ADAL" clId="{DCDBA165-9F41-C443-B6AB-B81AD78A02CA}" dt="2022-09-26T03:48:54.355" v="2964"/>
          <ac:grpSpMkLst>
            <pc:docMk/>
            <pc:sldMk cId="109857222" sldId="295"/>
            <ac:grpSpMk id="21" creationId="{C507BF36-B92B-4CAC-BCA7-8364B51E1F09}"/>
          </ac:grpSpMkLst>
        </pc:grpChg>
      </pc:sldChg>
      <pc:sldChg chg="modSp mod">
        <pc:chgData name="Rochelle Boggs" userId="a1e24a8d-d13d-405c-91c2-641be46e90e2" providerId="ADAL" clId="{DCDBA165-9F41-C443-B6AB-B81AD78A02CA}" dt="2022-09-30T06:25:50.352" v="4433" actId="20577"/>
        <pc:sldMkLst>
          <pc:docMk/>
          <pc:sldMk cId="682562339" sldId="299"/>
        </pc:sldMkLst>
        <pc:spChg chg="mod">
          <ac:chgData name="Rochelle Boggs" userId="a1e24a8d-d13d-405c-91c2-641be46e90e2" providerId="ADAL" clId="{DCDBA165-9F41-C443-B6AB-B81AD78A02CA}" dt="2022-09-30T06:25:50.352" v="4433" actId="20577"/>
          <ac:spMkLst>
            <pc:docMk/>
            <pc:sldMk cId="682562339" sldId="299"/>
            <ac:spMk id="3" creationId="{895A5369-D5D1-400E-A43D-A0303CFE4C4E}"/>
          </ac:spMkLst>
        </pc:spChg>
      </pc:sldChg>
      <pc:sldChg chg="del">
        <pc:chgData name="Rochelle Boggs" userId="a1e24a8d-d13d-405c-91c2-641be46e90e2" providerId="ADAL" clId="{DCDBA165-9F41-C443-B6AB-B81AD78A02CA}" dt="2022-09-30T04:28:44.515" v="3911" actId="2696"/>
        <pc:sldMkLst>
          <pc:docMk/>
          <pc:sldMk cId="1293265691" sldId="309"/>
        </pc:sldMkLst>
      </pc:sldChg>
      <pc:sldChg chg="del">
        <pc:chgData name="Rochelle Boggs" userId="a1e24a8d-d13d-405c-91c2-641be46e90e2" providerId="ADAL" clId="{DCDBA165-9F41-C443-B6AB-B81AD78A02CA}" dt="2022-09-30T04:28:53.565" v="3912" actId="2696"/>
        <pc:sldMkLst>
          <pc:docMk/>
          <pc:sldMk cId="142611476" sldId="321"/>
        </pc:sldMkLst>
      </pc:sldChg>
      <pc:sldChg chg="addSp delSp modSp new mod setBg">
        <pc:chgData name="Rochelle Boggs" userId="a1e24a8d-d13d-405c-91c2-641be46e90e2" providerId="ADAL" clId="{DCDBA165-9F41-C443-B6AB-B81AD78A02CA}" dt="2022-09-30T05:25:55.119" v="4330" actId="20577"/>
        <pc:sldMkLst>
          <pc:docMk/>
          <pc:sldMk cId="3819646459" sldId="341"/>
        </pc:sldMkLst>
        <pc:spChg chg="mod">
          <ac:chgData name="Rochelle Boggs" userId="a1e24a8d-d13d-405c-91c2-641be46e90e2" providerId="ADAL" clId="{DCDBA165-9F41-C443-B6AB-B81AD78A02CA}" dt="2022-09-30T05:23:29.074" v="4301" actId="20577"/>
          <ac:spMkLst>
            <pc:docMk/>
            <pc:sldMk cId="3819646459" sldId="341"/>
            <ac:spMk id="2" creationId="{8C800C2B-9922-1A08-FE53-7B2256DA0C37}"/>
          </ac:spMkLst>
        </pc:spChg>
        <pc:spChg chg="mod">
          <ac:chgData name="Rochelle Boggs" userId="a1e24a8d-d13d-405c-91c2-641be46e90e2" providerId="ADAL" clId="{DCDBA165-9F41-C443-B6AB-B81AD78A02CA}" dt="2022-09-30T05:24:11.064" v="4308" actId="27636"/>
          <ac:spMkLst>
            <pc:docMk/>
            <pc:sldMk cId="3819646459" sldId="341"/>
            <ac:spMk id="3" creationId="{0F2A9839-1396-F018-C03E-4E9B27AD4BEE}"/>
          </ac:spMkLst>
        </pc:spChg>
        <pc:spChg chg="add del mod">
          <ac:chgData name="Rochelle Boggs" userId="a1e24a8d-d13d-405c-91c2-641be46e90e2" providerId="ADAL" clId="{DCDBA165-9F41-C443-B6AB-B81AD78A02CA}" dt="2022-09-29T23:33:13.980" v="3766" actId="21"/>
          <ac:spMkLst>
            <pc:docMk/>
            <pc:sldMk cId="3819646459" sldId="341"/>
            <ac:spMk id="5" creationId="{7709BF81-4D5B-E03E-288C-FE7879449BDB}"/>
          </ac:spMkLst>
        </pc:spChg>
        <pc:spChg chg="add mod">
          <ac:chgData name="Rochelle Boggs" userId="a1e24a8d-d13d-405c-91c2-641be46e90e2" providerId="ADAL" clId="{DCDBA165-9F41-C443-B6AB-B81AD78A02CA}" dt="2022-09-30T05:25:55.119" v="4330" actId="20577"/>
          <ac:spMkLst>
            <pc:docMk/>
            <pc:sldMk cId="3819646459" sldId="341"/>
            <ac:spMk id="5" creationId="{A052E56C-EB79-5240-AF51-FBDA332D56C1}"/>
          </ac:spMkLst>
        </pc:spChg>
        <pc:spChg chg="add mod">
          <ac:chgData name="Rochelle Boggs" userId="a1e24a8d-d13d-405c-91c2-641be46e90e2" providerId="ADAL" clId="{DCDBA165-9F41-C443-B6AB-B81AD78A02CA}" dt="2022-09-29T23:33:18.934" v="3767"/>
          <ac:spMkLst>
            <pc:docMk/>
            <pc:sldMk cId="3819646459" sldId="341"/>
            <ac:spMk id="6" creationId="{BF699E37-BF6B-56E5-63E2-ABFE26E5D2B3}"/>
          </ac:spMkLst>
        </pc:spChg>
        <pc:spChg chg="add">
          <ac:chgData name="Rochelle Boggs" userId="a1e24a8d-d13d-405c-91c2-641be46e90e2" providerId="ADAL" clId="{DCDBA165-9F41-C443-B6AB-B81AD78A02CA}" dt="2022-09-29T23:36:00.105" v="3851" actId="26606"/>
          <ac:spMkLst>
            <pc:docMk/>
            <pc:sldMk cId="3819646459" sldId="341"/>
            <ac:spMk id="12" creationId="{7E0DC0F3-E144-463E-88B2-409384AEEEDB}"/>
          </ac:spMkLst>
        </pc:spChg>
        <pc:spChg chg="add">
          <ac:chgData name="Rochelle Boggs" userId="a1e24a8d-d13d-405c-91c2-641be46e90e2" providerId="ADAL" clId="{DCDBA165-9F41-C443-B6AB-B81AD78A02CA}" dt="2022-09-29T23:36:00.105" v="3851" actId="26606"/>
          <ac:spMkLst>
            <pc:docMk/>
            <pc:sldMk cId="3819646459" sldId="341"/>
            <ac:spMk id="14" creationId="{13A8998A-DE1B-4FAE-820A-8A8B3A7B2EE0}"/>
          </ac:spMkLst>
        </pc:spChg>
        <pc:spChg chg="add">
          <ac:chgData name="Rochelle Boggs" userId="a1e24a8d-d13d-405c-91c2-641be46e90e2" providerId="ADAL" clId="{DCDBA165-9F41-C443-B6AB-B81AD78A02CA}" dt="2022-09-29T23:36:00.105" v="3851" actId="26606"/>
          <ac:spMkLst>
            <pc:docMk/>
            <pc:sldMk cId="3819646459" sldId="341"/>
            <ac:spMk id="16" creationId="{39EBA89E-988C-457C-8BDF-3AAB4D9C5878}"/>
          </ac:spMkLst>
        </pc:spChg>
        <pc:spChg chg="add">
          <ac:chgData name="Rochelle Boggs" userId="a1e24a8d-d13d-405c-91c2-641be46e90e2" providerId="ADAL" clId="{DCDBA165-9F41-C443-B6AB-B81AD78A02CA}" dt="2022-09-29T23:36:00.105" v="3851" actId="26606"/>
          <ac:spMkLst>
            <pc:docMk/>
            <pc:sldMk cId="3819646459" sldId="341"/>
            <ac:spMk id="18" creationId="{F7F6B76E-48DD-46FC-A900-366468BBE2D7}"/>
          </ac:spMkLst>
        </pc:spChg>
        <pc:spChg chg="add">
          <ac:chgData name="Rochelle Boggs" userId="a1e24a8d-d13d-405c-91c2-641be46e90e2" providerId="ADAL" clId="{DCDBA165-9F41-C443-B6AB-B81AD78A02CA}" dt="2022-09-29T23:36:00.105" v="3851" actId="26606"/>
          <ac:spMkLst>
            <pc:docMk/>
            <pc:sldMk cId="3819646459" sldId="341"/>
            <ac:spMk id="20" creationId="{313DBE6E-A8BE-42BD-A187-65E0DDA0DC82}"/>
          </ac:spMkLst>
        </pc:spChg>
        <pc:picChg chg="add mod ord">
          <ac:chgData name="Rochelle Boggs" userId="a1e24a8d-d13d-405c-91c2-641be46e90e2" providerId="ADAL" clId="{DCDBA165-9F41-C443-B6AB-B81AD78A02CA}" dt="2022-09-29T23:36:25.802" v="3852" actId="1076"/>
          <ac:picMkLst>
            <pc:docMk/>
            <pc:sldMk cId="3819646459" sldId="341"/>
            <ac:picMk id="4" creationId="{CDD41A37-3814-11BA-2A29-55EC43FF7CA5}"/>
          </ac:picMkLst>
        </pc:picChg>
        <pc:picChg chg="add mod ord">
          <ac:chgData name="Rochelle Boggs" userId="a1e24a8d-d13d-405c-91c2-641be46e90e2" providerId="ADAL" clId="{DCDBA165-9F41-C443-B6AB-B81AD78A02CA}" dt="2022-09-30T05:24:55.209" v="4310" actId="1076"/>
          <ac:picMkLst>
            <pc:docMk/>
            <pc:sldMk cId="3819646459" sldId="341"/>
            <ac:picMk id="7" creationId="{5F151970-D463-F421-06ED-FB90BD5FF2B0}"/>
          </ac:picMkLst>
        </pc:picChg>
      </pc:sldChg>
      <pc:sldChg chg="add">
        <pc:chgData name="Rochelle Boggs" userId="a1e24a8d-d13d-405c-91c2-641be46e90e2" providerId="ADAL" clId="{DCDBA165-9F41-C443-B6AB-B81AD78A02CA}" dt="2022-09-30T04:12:47.668" v="3907"/>
        <pc:sldMkLst>
          <pc:docMk/>
          <pc:sldMk cId="3912896987" sldId="342"/>
        </pc:sldMkLst>
      </pc:sldChg>
      <pc:sldChg chg="new del">
        <pc:chgData name="Rochelle Boggs" userId="a1e24a8d-d13d-405c-91c2-641be46e90e2" providerId="ADAL" clId="{DCDBA165-9F41-C443-B6AB-B81AD78A02CA}" dt="2022-09-30T04:16:34.286" v="3910" actId="2696"/>
        <pc:sldMkLst>
          <pc:docMk/>
          <pc:sldMk cId="1682054265" sldId="343"/>
        </pc:sldMkLst>
      </pc:sldChg>
      <pc:sldChg chg="addSp delSp modSp add mod">
        <pc:chgData name="Rochelle Boggs" userId="a1e24a8d-d13d-405c-91c2-641be46e90e2" providerId="ADAL" clId="{DCDBA165-9F41-C443-B6AB-B81AD78A02CA}" dt="2022-09-30T05:36:25.768" v="4400" actId="313"/>
        <pc:sldMkLst>
          <pc:docMk/>
          <pc:sldMk cId="3835638144" sldId="343"/>
        </pc:sldMkLst>
        <pc:spChg chg="mod">
          <ac:chgData name="Rochelle Boggs" userId="a1e24a8d-d13d-405c-91c2-641be46e90e2" providerId="ADAL" clId="{DCDBA165-9F41-C443-B6AB-B81AD78A02CA}" dt="2022-09-30T05:36:25.768" v="4400" actId="313"/>
          <ac:spMkLst>
            <pc:docMk/>
            <pc:sldMk cId="3835638144" sldId="343"/>
            <ac:spMk id="3" creationId="{895A5369-D5D1-400E-A43D-A0303CFE4C4E}"/>
          </ac:spMkLst>
        </pc:spChg>
        <pc:picChg chg="del">
          <ac:chgData name="Rochelle Boggs" userId="a1e24a8d-d13d-405c-91c2-641be46e90e2" providerId="ADAL" clId="{DCDBA165-9F41-C443-B6AB-B81AD78A02CA}" dt="2022-09-30T04:44:39.229" v="4018" actId="21"/>
          <ac:picMkLst>
            <pc:docMk/>
            <pc:sldMk cId="3835638144" sldId="343"/>
            <ac:picMk id="5" creationId="{97BD38E5-BE68-2FE8-5906-D505C2FA9271}"/>
          </ac:picMkLst>
        </pc:picChg>
        <pc:picChg chg="mod">
          <ac:chgData name="Rochelle Boggs" userId="a1e24a8d-d13d-405c-91c2-641be46e90e2" providerId="ADAL" clId="{DCDBA165-9F41-C443-B6AB-B81AD78A02CA}" dt="2022-09-30T05:16:27.889" v="4217" actId="1076"/>
          <ac:picMkLst>
            <pc:docMk/>
            <pc:sldMk cId="3835638144" sldId="343"/>
            <ac:picMk id="7" creationId="{7E802F79-DE05-4420-B786-A81A018F949C}"/>
          </ac:picMkLst>
        </pc:picChg>
        <pc:picChg chg="add del mod">
          <ac:chgData name="Rochelle Boggs" userId="a1e24a8d-d13d-405c-91c2-641be46e90e2" providerId="ADAL" clId="{DCDBA165-9F41-C443-B6AB-B81AD78A02CA}" dt="2022-09-30T05:16:53.514" v="4221" actId="478"/>
          <ac:picMkLst>
            <pc:docMk/>
            <pc:sldMk cId="3835638144" sldId="343"/>
            <ac:picMk id="8" creationId="{A03BF501-A6FD-FCE7-AE2C-0FB79A9EDD28}"/>
          </ac:picMkLst>
        </pc:picChg>
        <pc:picChg chg="add mod">
          <ac:chgData name="Rochelle Boggs" userId="a1e24a8d-d13d-405c-91c2-641be46e90e2" providerId="ADAL" clId="{DCDBA165-9F41-C443-B6AB-B81AD78A02CA}" dt="2022-09-30T05:16:39.917" v="4220" actId="1076"/>
          <ac:picMkLst>
            <pc:docMk/>
            <pc:sldMk cId="3835638144" sldId="343"/>
            <ac:picMk id="10" creationId="{34DC1E88-8CC8-9512-F0DA-2C8B1DBDC433}"/>
          </ac:picMkLst>
        </pc:picChg>
      </pc:sldChg>
      <pc:sldChg chg="addSp delSp modSp add mod setBg delDesignElem">
        <pc:chgData name="Rochelle Boggs" userId="a1e24a8d-d13d-405c-91c2-641be46e90e2" providerId="ADAL" clId="{DCDBA165-9F41-C443-B6AB-B81AD78A02CA}" dt="2022-09-30T05:35:58.350" v="4396" actId="20577"/>
        <pc:sldMkLst>
          <pc:docMk/>
          <pc:sldMk cId="238625124" sldId="344"/>
        </pc:sldMkLst>
        <pc:spChg chg="mod">
          <ac:chgData name="Rochelle Boggs" userId="a1e24a8d-d13d-405c-91c2-641be46e90e2" providerId="ADAL" clId="{DCDBA165-9F41-C443-B6AB-B81AD78A02CA}" dt="2022-09-30T04:57:14.307" v="4110" actId="255"/>
          <ac:spMkLst>
            <pc:docMk/>
            <pc:sldMk cId="238625124" sldId="344"/>
            <ac:spMk id="2" creationId="{2348C411-FACC-E445-B3C2-04E66662C786}"/>
          </ac:spMkLst>
        </pc:spChg>
        <pc:spChg chg="mod">
          <ac:chgData name="Rochelle Boggs" userId="a1e24a8d-d13d-405c-91c2-641be46e90e2" providerId="ADAL" clId="{DCDBA165-9F41-C443-B6AB-B81AD78A02CA}" dt="2022-09-30T05:35:58.350" v="4396" actId="20577"/>
          <ac:spMkLst>
            <pc:docMk/>
            <pc:sldMk cId="238625124" sldId="344"/>
            <ac:spMk id="3" creationId="{C6597C6D-DA81-E64E-97E8-DFFC6F0C09B8}"/>
          </ac:spMkLst>
        </pc:spChg>
        <pc:spChg chg="add del mod">
          <ac:chgData name="Rochelle Boggs" userId="a1e24a8d-d13d-405c-91c2-641be46e90e2" providerId="ADAL" clId="{DCDBA165-9F41-C443-B6AB-B81AD78A02CA}" dt="2022-09-30T05:19:50.497" v="4250"/>
          <ac:spMkLst>
            <pc:docMk/>
            <pc:sldMk cId="238625124" sldId="344"/>
            <ac:spMk id="4" creationId="{94E2A37E-90CD-252F-700A-32E3CEA50EBA}"/>
          </ac:spMkLst>
        </pc:spChg>
        <pc:spChg chg="del">
          <ac:chgData name="Rochelle Boggs" userId="a1e24a8d-d13d-405c-91c2-641be46e90e2" providerId="ADAL" clId="{DCDBA165-9F41-C443-B6AB-B81AD78A02CA}" dt="2022-09-30T04:55:37.974" v="4087"/>
          <ac:spMkLst>
            <pc:docMk/>
            <pc:sldMk cId="238625124" sldId="344"/>
            <ac:spMk id="14" creationId="{45D37F4E-DDB4-456B-97E0-9937730A039F}"/>
          </ac:spMkLst>
        </pc:spChg>
        <pc:spChg chg="del">
          <ac:chgData name="Rochelle Boggs" userId="a1e24a8d-d13d-405c-91c2-641be46e90e2" providerId="ADAL" clId="{DCDBA165-9F41-C443-B6AB-B81AD78A02CA}" dt="2022-09-30T04:55:37.974" v="4087"/>
          <ac:spMkLst>
            <pc:docMk/>
            <pc:sldMk cId="238625124" sldId="344"/>
            <ac:spMk id="15" creationId="{B2DD41CD-8F47-4F56-AD12-4E2FF7696987}"/>
          </ac:spMkLst>
        </pc:spChg>
        <pc:picChg chg="add mod">
          <ac:chgData name="Rochelle Boggs" userId="a1e24a8d-d13d-405c-91c2-641be46e90e2" providerId="ADAL" clId="{DCDBA165-9F41-C443-B6AB-B81AD78A02CA}" dt="2022-09-30T05:31:45.805" v="4347" actId="14100"/>
          <ac:picMkLst>
            <pc:docMk/>
            <pc:sldMk cId="238625124" sldId="344"/>
            <ac:picMk id="7" creationId="{EA26E883-42AB-163C-F5F2-498C4C7563E5}"/>
          </ac:picMkLst>
        </pc:picChg>
        <pc:picChg chg="mod">
          <ac:chgData name="Rochelle Boggs" userId="a1e24a8d-d13d-405c-91c2-641be46e90e2" providerId="ADAL" clId="{DCDBA165-9F41-C443-B6AB-B81AD78A02CA}" dt="2022-09-30T05:29:31.106" v="4335" actId="1076"/>
          <ac:picMkLst>
            <pc:docMk/>
            <pc:sldMk cId="238625124" sldId="344"/>
            <ac:picMk id="9" creationId="{B2031711-5086-CAF7-95B9-94DEB80FC5BC}"/>
          </ac:picMkLst>
        </pc:picChg>
        <pc:picChg chg="mod">
          <ac:chgData name="Rochelle Boggs" userId="a1e24a8d-d13d-405c-91c2-641be46e90e2" providerId="ADAL" clId="{DCDBA165-9F41-C443-B6AB-B81AD78A02CA}" dt="2022-09-30T05:35:43.248" v="4393" actId="1076"/>
          <ac:picMkLst>
            <pc:docMk/>
            <pc:sldMk cId="238625124" sldId="344"/>
            <ac:picMk id="11" creationId="{8E4ED728-9A2D-842B-B64D-AC37396262D5}"/>
          </ac:picMkLst>
        </pc:picChg>
        <pc:picChg chg="mod">
          <ac:chgData name="Rochelle Boggs" userId="a1e24a8d-d13d-405c-91c2-641be46e90e2" providerId="ADAL" clId="{DCDBA165-9F41-C443-B6AB-B81AD78A02CA}" dt="2022-09-30T05:32:05.999" v="4351" actId="1076"/>
          <ac:picMkLst>
            <pc:docMk/>
            <pc:sldMk cId="238625124" sldId="344"/>
            <ac:picMk id="13" creationId="{3A0D9FF2-9B27-82BA-EFD9-53671769FFA5}"/>
          </ac:picMkLst>
        </pc:picChg>
      </pc:sldChg>
      <pc:sldChg chg="modSp add mod">
        <pc:chgData name="Rochelle Boggs" userId="a1e24a8d-d13d-405c-91c2-641be46e90e2" providerId="ADAL" clId="{DCDBA165-9F41-C443-B6AB-B81AD78A02CA}" dt="2022-09-30T13:58:22.114" v="5613" actId="20577"/>
        <pc:sldMkLst>
          <pc:docMk/>
          <pc:sldMk cId="3710168177" sldId="345"/>
        </pc:sldMkLst>
        <pc:spChg chg="mod">
          <ac:chgData name="Rochelle Boggs" userId="a1e24a8d-d13d-405c-91c2-641be46e90e2" providerId="ADAL" clId="{DCDBA165-9F41-C443-B6AB-B81AD78A02CA}" dt="2022-09-30T13:58:22.114" v="5613" actId="20577"/>
          <ac:spMkLst>
            <pc:docMk/>
            <pc:sldMk cId="3710168177" sldId="345"/>
            <ac:spMk id="3" creationId="{895A5369-D5D1-400E-A43D-A0303CFE4C4E}"/>
          </ac:spMkLst>
        </pc:spChg>
      </pc:sldChg>
    </pc:docChg>
  </pc:docChgLst>
  <pc:docChgLst>
    <pc:chgData name="Rochelle Boggs" userId="S::rochelleb@ijru.sport::a1e24a8d-d13d-405c-91c2-641be46e90e2" providerId="AD" clId="Web-{B0295D00-D9AD-6EDE-DC59-111B8B1BC19F}"/>
    <pc:docChg chg="modSld">
      <pc:chgData name="Rochelle Boggs" userId="S::rochelleb@ijru.sport::a1e24a8d-d13d-405c-91c2-641be46e90e2" providerId="AD" clId="Web-{B0295D00-D9AD-6EDE-DC59-111B8B1BC19F}" dt="2022-09-18T13:21:07.718" v="63" actId="20577"/>
      <pc:docMkLst>
        <pc:docMk/>
      </pc:docMkLst>
      <pc:sldChg chg="modSp">
        <pc:chgData name="Rochelle Boggs" userId="S::rochelleb@ijru.sport::a1e24a8d-d13d-405c-91c2-641be46e90e2" providerId="AD" clId="Web-{B0295D00-D9AD-6EDE-DC59-111B8B1BC19F}" dt="2022-09-18T12:02:06.098" v="28" actId="20577"/>
        <pc:sldMkLst>
          <pc:docMk/>
          <pc:sldMk cId="644778090" sldId="260"/>
        </pc:sldMkLst>
        <pc:spChg chg="mod">
          <ac:chgData name="Rochelle Boggs" userId="S::rochelleb@ijru.sport::a1e24a8d-d13d-405c-91c2-641be46e90e2" providerId="AD" clId="Web-{B0295D00-D9AD-6EDE-DC59-111B8B1BC19F}" dt="2022-09-18T12:02:06.098" v="28" actId="20577"/>
          <ac:spMkLst>
            <pc:docMk/>
            <pc:sldMk cId="644778090" sldId="260"/>
            <ac:spMk id="3" creationId="{895A5369-D5D1-400E-A43D-A0303CFE4C4E}"/>
          </ac:spMkLst>
        </pc:spChg>
        <pc:picChg chg="mod">
          <ac:chgData name="Rochelle Boggs" userId="S::rochelleb@ijru.sport::a1e24a8d-d13d-405c-91c2-641be46e90e2" providerId="AD" clId="Web-{B0295D00-D9AD-6EDE-DC59-111B8B1BC19F}" dt="2022-09-18T11:58:59.849" v="0" actId="14100"/>
          <ac:picMkLst>
            <pc:docMk/>
            <pc:sldMk cId="644778090" sldId="260"/>
            <ac:picMk id="7" creationId="{7E802F79-DE05-4420-B786-A81A018F949C}"/>
          </ac:picMkLst>
        </pc:picChg>
      </pc:sldChg>
      <pc:sldChg chg="modSp">
        <pc:chgData name="Rochelle Boggs" userId="S::rochelleb@ijru.sport::a1e24a8d-d13d-405c-91c2-641be46e90e2" providerId="AD" clId="Web-{B0295D00-D9AD-6EDE-DC59-111B8B1BC19F}" dt="2022-09-18T12:35:16.145" v="34" actId="20577"/>
        <pc:sldMkLst>
          <pc:docMk/>
          <pc:sldMk cId="1705121875" sldId="265"/>
        </pc:sldMkLst>
        <pc:spChg chg="mod">
          <ac:chgData name="Rochelle Boggs" userId="S::rochelleb@ijru.sport::a1e24a8d-d13d-405c-91c2-641be46e90e2" providerId="AD" clId="Web-{B0295D00-D9AD-6EDE-DC59-111B8B1BC19F}" dt="2022-09-18T12:35:16.145" v="34" actId="20577"/>
          <ac:spMkLst>
            <pc:docMk/>
            <pc:sldMk cId="1705121875" sldId="265"/>
            <ac:spMk id="3" creationId="{895A5369-D5D1-400E-A43D-A0303CFE4C4E}"/>
          </ac:spMkLst>
        </pc:spChg>
      </pc:sldChg>
      <pc:sldChg chg="modSp">
        <pc:chgData name="Rochelle Boggs" userId="S::rochelleb@ijru.sport::a1e24a8d-d13d-405c-91c2-641be46e90e2" providerId="AD" clId="Web-{B0295D00-D9AD-6EDE-DC59-111B8B1BC19F}" dt="2022-09-18T12:57:19.096" v="36" actId="20577"/>
        <pc:sldMkLst>
          <pc:docMk/>
          <pc:sldMk cId="3205112878" sldId="266"/>
        </pc:sldMkLst>
        <pc:spChg chg="mod">
          <ac:chgData name="Rochelle Boggs" userId="S::rochelleb@ijru.sport::a1e24a8d-d13d-405c-91c2-641be46e90e2" providerId="AD" clId="Web-{B0295D00-D9AD-6EDE-DC59-111B8B1BC19F}" dt="2022-09-18T12:57:19.096" v="36" actId="20577"/>
          <ac:spMkLst>
            <pc:docMk/>
            <pc:sldMk cId="3205112878" sldId="266"/>
            <ac:spMk id="3" creationId="{895A5369-D5D1-400E-A43D-A0303CFE4C4E}"/>
          </ac:spMkLst>
        </pc:spChg>
      </pc:sldChg>
      <pc:sldChg chg="modSp">
        <pc:chgData name="Rochelle Boggs" userId="S::rochelleb@ijru.sport::a1e24a8d-d13d-405c-91c2-641be46e90e2" providerId="AD" clId="Web-{B0295D00-D9AD-6EDE-DC59-111B8B1BC19F}" dt="2022-09-18T13:16:42.274" v="62" actId="20577"/>
        <pc:sldMkLst>
          <pc:docMk/>
          <pc:sldMk cId="4042673014" sldId="267"/>
        </pc:sldMkLst>
        <pc:spChg chg="mod">
          <ac:chgData name="Rochelle Boggs" userId="S::rochelleb@ijru.sport::a1e24a8d-d13d-405c-91c2-641be46e90e2" providerId="AD" clId="Web-{B0295D00-D9AD-6EDE-DC59-111B8B1BC19F}" dt="2022-09-18T13:16:42.274" v="62" actId="20577"/>
          <ac:spMkLst>
            <pc:docMk/>
            <pc:sldMk cId="4042673014" sldId="267"/>
            <ac:spMk id="3" creationId="{895A5369-D5D1-400E-A43D-A0303CFE4C4E}"/>
          </ac:spMkLst>
        </pc:spChg>
      </pc:sldChg>
      <pc:sldChg chg="modSp">
        <pc:chgData name="Rochelle Boggs" userId="S::rochelleb@ijru.sport::a1e24a8d-d13d-405c-91c2-641be46e90e2" providerId="AD" clId="Web-{B0295D00-D9AD-6EDE-DC59-111B8B1BC19F}" dt="2022-09-18T13:21:07.718" v="63" actId="20577"/>
        <pc:sldMkLst>
          <pc:docMk/>
          <pc:sldMk cId="1455589084" sldId="270"/>
        </pc:sldMkLst>
        <pc:spChg chg="mod">
          <ac:chgData name="Rochelle Boggs" userId="S::rochelleb@ijru.sport::a1e24a8d-d13d-405c-91c2-641be46e90e2" providerId="AD" clId="Web-{B0295D00-D9AD-6EDE-DC59-111B8B1BC19F}" dt="2022-09-18T13:21:07.718" v="63" actId="20577"/>
          <ac:spMkLst>
            <pc:docMk/>
            <pc:sldMk cId="1455589084" sldId="270"/>
            <ac:spMk id="3" creationId="{895A5369-D5D1-400E-A43D-A0303CFE4C4E}"/>
          </ac:spMkLst>
        </pc:spChg>
      </pc:sldChg>
    </pc:docChg>
  </pc:docChgLst>
  <pc:docChgLst>
    <pc:chgData name="Takashi Ogawa" userId="S::tk@ijru.sport::21f61dae-8a8c-4828-8972-c2b6cca6eb7f" providerId="AD" clId="Web-{BF97A30D-95DD-404B-AEF7-5E122AB99369}"/>
    <pc:docChg chg="modSld">
      <pc:chgData name="Takashi Ogawa" userId="S::tk@ijru.sport::21f61dae-8a8c-4828-8972-c2b6cca6eb7f" providerId="AD" clId="Web-{BF97A30D-95DD-404B-AEF7-5E122AB99369}" dt="2022-10-01T14:07:42.832" v="3" actId="20577"/>
      <pc:docMkLst>
        <pc:docMk/>
      </pc:docMkLst>
      <pc:sldChg chg="modSp">
        <pc:chgData name="Takashi Ogawa" userId="S::tk@ijru.sport::21f61dae-8a8c-4828-8972-c2b6cca6eb7f" providerId="AD" clId="Web-{BF97A30D-95DD-404B-AEF7-5E122AB99369}" dt="2022-10-01T14:07:42.832" v="3" actId="20577"/>
        <pc:sldMkLst>
          <pc:docMk/>
          <pc:sldMk cId="4037546608" sldId="288"/>
        </pc:sldMkLst>
        <pc:spChg chg="mod">
          <ac:chgData name="Takashi Ogawa" userId="S::tk@ijru.sport::21f61dae-8a8c-4828-8972-c2b6cca6eb7f" providerId="AD" clId="Web-{BF97A30D-95DD-404B-AEF7-5E122AB99369}" dt="2022-10-01T14:07:42.832" v="3" actId="20577"/>
          <ac:spMkLst>
            <pc:docMk/>
            <pc:sldMk cId="4037546608" sldId="288"/>
            <ac:spMk id="3" creationId="{FE53BF1B-9E9E-94EF-7C66-AD2A49C5253B}"/>
          </ac:spMkLst>
        </pc:spChg>
      </pc:sldChg>
    </pc:docChg>
  </pc:docChgLst>
  <pc:docChgLst>
    <pc:chgData name="Takashi Ogawa" userId="S::tk@ijru.sport::21f61dae-8a8c-4828-8972-c2b6cca6eb7f" providerId="AD" clId="Web-{4B6672C0-0D52-4DDD-B835-DF80AA2DEE1C}"/>
    <pc:docChg chg="modSld sldOrd">
      <pc:chgData name="Takashi Ogawa" userId="S::tk@ijru.sport::21f61dae-8a8c-4828-8972-c2b6cca6eb7f" providerId="AD" clId="Web-{4B6672C0-0D52-4DDD-B835-DF80AA2DEE1C}" dt="2022-09-28T10:20:43.051" v="43" actId="20577"/>
      <pc:docMkLst>
        <pc:docMk/>
      </pc:docMkLst>
      <pc:sldChg chg="modSp ord">
        <pc:chgData name="Takashi Ogawa" userId="S::tk@ijru.sport::21f61dae-8a8c-4828-8972-c2b6cca6eb7f" providerId="AD" clId="Web-{4B6672C0-0D52-4DDD-B835-DF80AA2DEE1C}" dt="2022-09-28T10:14:11.449" v="3" actId="20577"/>
        <pc:sldMkLst>
          <pc:docMk/>
          <pc:sldMk cId="1136439370" sldId="259"/>
        </pc:sldMkLst>
        <pc:spChg chg="mod">
          <ac:chgData name="Takashi Ogawa" userId="S::tk@ijru.sport::21f61dae-8a8c-4828-8972-c2b6cca6eb7f" providerId="AD" clId="Web-{4B6672C0-0D52-4DDD-B835-DF80AA2DEE1C}" dt="2022-09-28T10:14:11.449" v="3" actId="20577"/>
          <ac:spMkLst>
            <pc:docMk/>
            <pc:sldMk cId="1136439370" sldId="259"/>
            <ac:spMk id="3" creationId="{895A5369-D5D1-400E-A43D-A0303CFE4C4E}"/>
          </ac:spMkLst>
        </pc:spChg>
      </pc:sldChg>
      <pc:sldChg chg="modSp">
        <pc:chgData name="Takashi Ogawa" userId="S::tk@ijru.sport::21f61dae-8a8c-4828-8972-c2b6cca6eb7f" providerId="AD" clId="Web-{4B6672C0-0D52-4DDD-B835-DF80AA2DEE1C}" dt="2022-09-28T10:19:23.237" v="11" actId="20577"/>
        <pc:sldMkLst>
          <pc:docMk/>
          <pc:sldMk cId="644778090" sldId="260"/>
        </pc:sldMkLst>
        <pc:spChg chg="mod">
          <ac:chgData name="Takashi Ogawa" userId="S::tk@ijru.sport::21f61dae-8a8c-4828-8972-c2b6cca6eb7f" providerId="AD" clId="Web-{4B6672C0-0D52-4DDD-B835-DF80AA2DEE1C}" dt="2022-09-28T10:19:23.237" v="11" actId="20577"/>
          <ac:spMkLst>
            <pc:docMk/>
            <pc:sldMk cId="644778090" sldId="260"/>
            <ac:spMk id="3" creationId="{895A5369-D5D1-400E-A43D-A0303CFE4C4E}"/>
          </ac:spMkLst>
        </pc:spChg>
      </pc:sldChg>
      <pc:sldChg chg="modSp">
        <pc:chgData name="Takashi Ogawa" userId="S::tk@ijru.sport::21f61dae-8a8c-4828-8972-c2b6cca6eb7f" providerId="AD" clId="Web-{4B6672C0-0D52-4DDD-B835-DF80AA2DEE1C}" dt="2022-09-28T10:19:47.440" v="14" actId="1076"/>
        <pc:sldMkLst>
          <pc:docMk/>
          <pc:sldMk cId="2588158736" sldId="261"/>
        </pc:sldMkLst>
        <pc:spChg chg="mod">
          <ac:chgData name="Takashi Ogawa" userId="S::tk@ijru.sport::21f61dae-8a8c-4828-8972-c2b6cca6eb7f" providerId="AD" clId="Web-{4B6672C0-0D52-4DDD-B835-DF80AA2DEE1C}" dt="2022-09-28T10:19:03.236" v="10" actId="1076"/>
          <ac:spMkLst>
            <pc:docMk/>
            <pc:sldMk cId="2588158736" sldId="261"/>
            <ac:spMk id="2" creationId="{4E53B6A7-8014-40AD-9DBC-66F4104EE344}"/>
          </ac:spMkLst>
        </pc:spChg>
        <pc:spChg chg="mod">
          <ac:chgData name="Takashi Ogawa" userId="S::tk@ijru.sport::21f61dae-8a8c-4828-8972-c2b6cca6eb7f" providerId="AD" clId="Web-{4B6672C0-0D52-4DDD-B835-DF80AA2DEE1C}" dt="2022-09-28T10:19:47.440" v="14" actId="1076"/>
          <ac:spMkLst>
            <pc:docMk/>
            <pc:sldMk cId="2588158736" sldId="261"/>
            <ac:spMk id="3" creationId="{895A5369-D5D1-400E-A43D-A0303CFE4C4E}"/>
          </ac:spMkLst>
        </pc:spChg>
      </pc:sldChg>
      <pc:sldChg chg="modSp">
        <pc:chgData name="Takashi Ogawa" userId="S::tk@ijru.sport::21f61dae-8a8c-4828-8972-c2b6cca6eb7f" providerId="AD" clId="Web-{4B6672C0-0D52-4DDD-B835-DF80AA2DEE1C}" dt="2022-09-28T10:20:43.051" v="43" actId="20577"/>
        <pc:sldMkLst>
          <pc:docMk/>
          <pc:sldMk cId="1705121875" sldId="265"/>
        </pc:sldMkLst>
        <pc:spChg chg="mod">
          <ac:chgData name="Takashi Ogawa" userId="S::tk@ijru.sport::21f61dae-8a8c-4828-8972-c2b6cca6eb7f" providerId="AD" clId="Web-{4B6672C0-0D52-4DDD-B835-DF80AA2DEE1C}" dt="2022-09-28T10:20:43.051" v="43" actId="20577"/>
          <ac:spMkLst>
            <pc:docMk/>
            <pc:sldMk cId="1705121875" sldId="265"/>
            <ac:spMk id="2" creationId="{4E53B6A7-8014-40AD-9DBC-66F4104EE344}"/>
          </ac:spMkLst>
        </pc:spChg>
      </pc:sldChg>
    </pc:docChg>
  </pc:docChgLst>
  <pc:docChgLst>
    <pc:chgData name="Shaun Hamilton" userId="S::shaunh@ijru.sport::bc0fb1cf-7e81-4c37-bcfe-973ac48a20fb" providerId="AD" clId="Web-{70A150B1-6D0D-4992-AB14-0DD02446492B}"/>
    <pc:docChg chg="addSld delSld modSld sldOrd">
      <pc:chgData name="Shaun Hamilton" userId="S::shaunh@ijru.sport::bc0fb1cf-7e81-4c37-bcfe-973ac48a20fb" providerId="AD" clId="Web-{70A150B1-6D0D-4992-AB14-0DD02446492B}" dt="2022-09-29T17:55:09.881" v="327" actId="14100"/>
      <pc:docMkLst>
        <pc:docMk/>
      </pc:docMkLst>
      <pc:sldChg chg="modSp">
        <pc:chgData name="Shaun Hamilton" userId="S::shaunh@ijru.sport::bc0fb1cf-7e81-4c37-bcfe-973ac48a20fb" providerId="AD" clId="Web-{70A150B1-6D0D-4992-AB14-0DD02446492B}" dt="2022-09-29T17:19:02.396" v="156" actId="14100"/>
        <pc:sldMkLst>
          <pc:docMk/>
          <pc:sldMk cId="1854005177" sldId="257"/>
        </pc:sldMkLst>
        <pc:spChg chg="mod">
          <ac:chgData name="Shaun Hamilton" userId="S::shaunh@ijru.sport::bc0fb1cf-7e81-4c37-bcfe-973ac48a20fb" providerId="AD" clId="Web-{70A150B1-6D0D-4992-AB14-0DD02446492B}" dt="2022-09-29T16:55:13.626" v="0" actId="20577"/>
          <ac:spMkLst>
            <pc:docMk/>
            <pc:sldMk cId="1854005177" sldId="257"/>
            <ac:spMk id="2" creationId="{4E53B6A7-8014-40AD-9DBC-66F4104EE344}"/>
          </ac:spMkLst>
        </pc:spChg>
        <pc:spChg chg="mod">
          <ac:chgData name="Shaun Hamilton" userId="S::shaunh@ijru.sport::bc0fb1cf-7e81-4c37-bcfe-973ac48a20fb" providerId="AD" clId="Web-{70A150B1-6D0D-4992-AB14-0DD02446492B}" dt="2022-09-29T17:19:02.396" v="156" actId="14100"/>
          <ac:spMkLst>
            <pc:docMk/>
            <pc:sldMk cId="1854005177" sldId="257"/>
            <ac:spMk id="3" creationId="{895A5369-D5D1-400E-A43D-A0303CFE4C4E}"/>
          </ac:spMkLst>
        </pc:spChg>
      </pc:sldChg>
      <pc:sldChg chg="modSp">
        <pc:chgData name="Shaun Hamilton" userId="S::shaunh@ijru.sport::bc0fb1cf-7e81-4c37-bcfe-973ac48a20fb" providerId="AD" clId="Web-{70A150B1-6D0D-4992-AB14-0DD02446492B}" dt="2022-09-29T17:19:15.162" v="157" actId="20577"/>
        <pc:sldMkLst>
          <pc:docMk/>
          <pc:sldMk cId="2763840553" sldId="258"/>
        </pc:sldMkLst>
        <pc:spChg chg="mod">
          <ac:chgData name="Shaun Hamilton" userId="S::shaunh@ijru.sport::bc0fb1cf-7e81-4c37-bcfe-973ac48a20fb" providerId="AD" clId="Web-{70A150B1-6D0D-4992-AB14-0DD02446492B}" dt="2022-09-29T16:55:21.548" v="1" actId="20577"/>
          <ac:spMkLst>
            <pc:docMk/>
            <pc:sldMk cId="2763840553" sldId="258"/>
            <ac:spMk id="2" creationId="{4E53B6A7-8014-40AD-9DBC-66F4104EE344}"/>
          </ac:spMkLst>
        </pc:spChg>
        <pc:spChg chg="mod">
          <ac:chgData name="Shaun Hamilton" userId="S::shaunh@ijru.sport::bc0fb1cf-7e81-4c37-bcfe-973ac48a20fb" providerId="AD" clId="Web-{70A150B1-6D0D-4992-AB14-0DD02446492B}" dt="2022-09-29T17:19:15.162" v="157" actId="20577"/>
          <ac:spMkLst>
            <pc:docMk/>
            <pc:sldMk cId="2763840553" sldId="258"/>
            <ac:spMk id="3" creationId="{895A5369-D5D1-400E-A43D-A0303CFE4C4E}"/>
          </ac:spMkLst>
        </pc:spChg>
      </pc:sldChg>
      <pc:sldChg chg="modSp">
        <pc:chgData name="Shaun Hamilton" userId="S::shaunh@ijru.sport::bc0fb1cf-7e81-4c37-bcfe-973ac48a20fb" providerId="AD" clId="Web-{70A150B1-6D0D-4992-AB14-0DD02446492B}" dt="2022-09-29T17:19:31.663" v="159" actId="20577"/>
        <pc:sldMkLst>
          <pc:docMk/>
          <pc:sldMk cId="1136439370" sldId="259"/>
        </pc:sldMkLst>
        <pc:spChg chg="mod">
          <ac:chgData name="Shaun Hamilton" userId="S::shaunh@ijru.sport::bc0fb1cf-7e81-4c37-bcfe-973ac48a20fb" providerId="AD" clId="Web-{70A150B1-6D0D-4992-AB14-0DD02446492B}" dt="2022-09-29T16:57:07.270" v="19" actId="14100"/>
          <ac:spMkLst>
            <pc:docMk/>
            <pc:sldMk cId="1136439370" sldId="259"/>
            <ac:spMk id="2" creationId="{4E53B6A7-8014-40AD-9DBC-66F4104EE344}"/>
          </ac:spMkLst>
        </pc:spChg>
        <pc:spChg chg="mod">
          <ac:chgData name="Shaun Hamilton" userId="S::shaunh@ijru.sport::bc0fb1cf-7e81-4c37-bcfe-973ac48a20fb" providerId="AD" clId="Web-{70A150B1-6D0D-4992-AB14-0DD02446492B}" dt="2022-09-29T17:19:31.663" v="159" actId="20577"/>
          <ac:spMkLst>
            <pc:docMk/>
            <pc:sldMk cId="1136439370" sldId="259"/>
            <ac:spMk id="3" creationId="{895A5369-D5D1-400E-A43D-A0303CFE4C4E}"/>
          </ac:spMkLst>
        </pc:spChg>
      </pc:sldChg>
      <pc:sldChg chg="modSp">
        <pc:chgData name="Shaun Hamilton" userId="S::shaunh@ijru.sport::bc0fb1cf-7e81-4c37-bcfe-973ac48a20fb" providerId="AD" clId="Web-{70A150B1-6D0D-4992-AB14-0DD02446492B}" dt="2022-09-29T17:17:04.314" v="132" actId="20577"/>
        <pc:sldMkLst>
          <pc:docMk/>
          <pc:sldMk cId="644778090" sldId="260"/>
        </pc:sldMkLst>
        <pc:spChg chg="mod">
          <ac:chgData name="Shaun Hamilton" userId="S::shaunh@ijru.sport::bc0fb1cf-7e81-4c37-bcfe-973ac48a20fb" providerId="AD" clId="Web-{70A150B1-6D0D-4992-AB14-0DD02446492B}" dt="2022-09-29T16:57:56.741" v="31" actId="1076"/>
          <ac:spMkLst>
            <pc:docMk/>
            <pc:sldMk cId="644778090" sldId="260"/>
            <ac:spMk id="2" creationId="{4E53B6A7-8014-40AD-9DBC-66F4104EE344}"/>
          </ac:spMkLst>
        </pc:spChg>
        <pc:spChg chg="mod">
          <ac:chgData name="Shaun Hamilton" userId="S::shaunh@ijru.sport::bc0fb1cf-7e81-4c37-bcfe-973ac48a20fb" providerId="AD" clId="Web-{70A150B1-6D0D-4992-AB14-0DD02446492B}" dt="2022-09-29T17:17:04.314" v="132" actId="20577"/>
          <ac:spMkLst>
            <pc:docMk/>
            <pc:sldMk cId="644778090" sldId="260"/>
            <ac:spMk id="3" creationId="{895A5369-D5D1-400E-A43D-A0303CFE4C4E}"/>
          </ac:spMkLst>
        </pc:spChg>
      </pc:sldChg>
      <pc:sldChg chg="modSp">
        <pc:chgData name="Shaun Hamilton" userId="S::shaunh@ijru.sport::bc0fb1cf-7e81-4c37-bcfe-973ac48a20fb" providerId="AD" clId="Web-{70A150B1-6D0D-4992-AB14-0DD02446492B}" dt="2022-09-29T17:20:05.289" v="160"/>
        <pc:sldMkLst>
          <pc:docMk/>
          <pc:sldMk cId="2588158736" sldId="261"/>
        </pc:sldMkLst>
        <pc:spChg chg="mod">
          <ac:chgData name="Shaun Hamilton" userId="S::shaunh@ijru.sport::bc0fb1cf-7e81-4c37-bcfe-973ac48a20fb" providerId="AD" clId="Web-{70A150B1-6D0D-4992-AB14-0DD02446492B}" dt="2022-09-29T17:05:20.523" v="72" actId="1076"/>
          <ac:spMkLst>
            <pc:docMk/>
            <pc:sldMk cId="2588158736" sldId="261"/>
            <ac:spMk id="2" creationId="{4E53B6A7-8014-40AD-9DBC-66F4104EE344}"/>
          </ac:spMkLst>
        </pc:spChg>
        <pc:spChg chg="mod">
          <ac:chgData name="Shaun Hamilton" userId="S::shaunh@ijru.sport::bc0fb1cf-7e81-4c37-bcfe-973ac48a20fb" providerId="AD" clId="Web-{70A150B1-6D0D-4992-AB14-0DD02446492B}" dt="2022-09-29T17:20:05.289" v="160"/>
          <ac:spMkLst>
            <pc:docMk/>
            <pc:sldMk cId="2588158736" sldId="261"/>
            <ac:spMk id="3" creationId="{895A5369-D5D1-400E-A43D-A0303CFE4C4E}"/>
          </ac:spMkLst>
        </pc:spChg>
      </pc:sldChg>
      <pc:sldChg chg="modSp">
        <pc:chgData name="Shaun Hamilton" userId="S::shaunh@ijru.sport::bc0fb1cf-7e81-4c37-bcfe-973ac48a20fb" providerId="AD" clId="Web-{70A150B1-6D0D-4992-AB14-0DD02446492B}" dt="2022-09-29T17:17:25.674" v="137" actId="20577"/>
        <pc:sldMkLst>
          <pc:docMk/>
          <pc:sldMk cId="3088185366" sldId="262"/>
        </pc:sldMkLst>
        <pc:spChg chg="mod">
          <ac:chgData name="Shaun Hamilton" userId="S::shaunh@ijru.sport::bc0fb1cf-7e81-4c37-bcfe-973ac48a20fb" providerId="AD" clId="Web-{70A150B1-6D0D-4992-AB14-0DD02446492B}" dt="2022-09-29T17:05:29.648" v="73" actId="20577"/>
          <ac:spMkLst>
            <pc:docMk/>
            <pc:sldMk cId="3088185366" sldId="262"/>
            <ac:spMk id="2" creationId="{4E53B6A7-8014-40AD-9DBC-66F4104EE344}"/>
          </ac:spMkLst>
        </pc:spChg>
        <pc:spChg chg="mod">
          <ac:chgData name="Shaun Hamilton" userId="S::shaunh@ijru.sport::bc0fb1cf-7e81-4c37-bcfe-973ac48a20fb" providerId="AD" clId="Web-{70A150B1-6D0D-4992-AB14-0DD02446492B}" dt="2022-09-29T17:17:25.674" v="137" actId="20577"/>
          <ac:spMkLst>
            <pc:docMk/>
            <pc:sldMk cId="3088185366" sldId="262"/>
            <ac:spMk id="3" creationId="{895A5369-D5D1-400E-A43D-A0303CFE4C4E}"/>
          </ac:spMkLst>
        </pc:spChg>
      </pc:sldChg>
      <pc:sldChg chg="addSp modSp">
        <pc:chgData name="Shaun Hamilton" userId="S::shaunh@ijru.sport::bc0fb1cf-7e81-4c37-bcfe-973ac48a20fb" providerId="AD" clId="Web-{70A150B1-6D0D-4992-AB14-0DD02446492B}" dt="2022-09-29T17:49:26.322" v="322" actId="1076"/>
        <pc:sldMkLst>
          <pc:docMk/>
          <pc:sldMk cId="2733762326" sldId="263"/>
        </pc:sldMkLst>
        <pc:spChg chg="mod">
          <ac:chgData name="Shaun Hamilton" userId="S::shaunh@ijru.sport::bc0fb1cf-7e81-4c37-bcfe-973ac48a20fb" providerId="AD" clId="Web-{70A150B1-6D0D-4992-AB14-0DD02446492B}" dt="2022-09-29T17:44:15.701" v="303" actId="20577"/>
          <ac:spMkLst>
            <pc:docMk/>
            <pc:sldMk cId="2733762326" sldId="263"/>
            <ac:spMk id="2" creationId="{13B2DC00-EF6A-3139-7DC5-EE51A809648C}"/>
          </ac:spMkLst>
        </pc:spChg>
        <pc:spChg chg="mod">
          <ac:chgData name="Shaun Hamilton" userId="S::shaunh@ijru.sport::bc0fb1cf-7e81-4c37-bcfe-973ac48a20fb" providerId="AD" clId="Web-{70A150B1-6D0D-4992-AB14-0DD02446492B}" dt="2022-09-29T17:49:26.322" v="322" actId="1076"/>
          <ac:spMkLst>
            <pc:docMk/>
            <pc:sldMk cId="2733762326" sldId="263"/>
            <ac:spMk id="3" creationId="{57754546-C893-E833-6AF2-1F484CF85AED}"/>
          </ac:spMkLst>
        </pc:spChg>
        <pc:picChg chg="add mod">
          <ac:chgData name="Shaun Hamilton" userId="S::shaunh@ijru.sport::bc0fb1cf-7e81-4c37-bcfe-973ac48a20fb" providerId="AD" clId="Web-{70A150B1-6D0D-4992-AB14-0DD02446492B}" dt="2022-09-29T17:37:43.234" v="247" actId="1076"/>
          <ac:picMkLst>
            <pc:docMk/>
            <pc:sldMk cId="2733762326" sldId="263"/>
            <ac:picMk id="6" creationId="{A02EF8E9-C82E-BA77-60CB-37DD3B56B173}"/>
          </ac:picMkLst>
        </pc:picChg>
      </pc:sldChg>
      <pc:sldChg chg="modSp">
        <pc:chgData name="Shaun Hamilton" userId="S::shaunh@ijru.sport::bc0fb1cf-7e81-4c37-bcfe-973ac48a20fb" providerId="AD" clId="Web-{70A150B1-6D0D-4992-AB14-0DD02446492B}" dt="2022-09-29T17:21:48.246" v="170" actId="20577"/>
        <pc:sldMkLst>
          <pc:docMk/>
          <pc:sldMk cId="4182636056" sldId="264"/>
        </pc:sldMkLst>
        <pc:spChg chg="mod">
          <ac:chgData name="Shaun Hamilton" userId="S::shaunh@ijru.sport::bc0fb1cf-7e81-4c37-bcfe-973ac48a20fb" providerId="AD" clId="Web-{70A150B1-6D0D-4992-AB14-0DD02446492B}" dt="2022-09-29T17:14:20.605" v="111" actId="20577"/>
          <ac:spMkLst>
            <pc:docMk/>
            <pc:sldMk cId="4182636056" sldId="264"/>
            <ac:spMk id="2" creationId="{4E53B6A7-8014-40AD-9DBC-66F4104EE344}"/>
          </ac:spMkLst>
        </pc:spChg>
        <pc:spChg chg="mod">
          <ac:chgData name="Shaun Hamilton" userId="S::shaunh@ijru.sport::bc0fb1cf-7e81-4c37-bcfe-973ac48a20fb" providerId="AD" clId="Web-{70A150B1-6D0D-4992-AB14-0DD02446492B}" dt="2022-09-29T17:21:48.246" v="170" actId="20577"/>
          <ac:spMkLst>
            <pc:docMk/>
            <pc:sldMk cId="4182636056" sldId="264"/>
            <ac:spMk id="3" creationId="{895A5369-D5D1-400E-A43D-A0303CFE4C4E}"/>
          </ac:spMkLst>
        </pc:spChg>
        <pc:picChg chg="mod">
          <ac:chgData name="Shaun Hamilton" userId="S::shaunh@ijru.sport::bc0fb1cf-7e81-4c37-bcfe-973ac48a20fb" providerId="AD" clId="Web-{70A150B1-6D0D-4992-AB14-0DD02446492B}" dt="2022-09-29T17:14:41.262" v="114" actId="1076"/>
          <ac:picMkLst>
            <pc:docMk/>
            <pc:sldMk cId="4182636056" sldId="264"/>
            <ac:picMk id="7" creationId="{7E802F79-DE05-4420-B786-A81A018F949C}"/>
          </ac:picMkLst>
        </pc:picChg>
      </pc:sldChg>
      <pc:sldChg chg="addSp modSp">
        <pc:chgData name="Shaun Hamilton" userId="S::shaunh@ijru.sport::bc0fb1cf-7e81-4c37-bcfe-973ac48a20fb" providerId="AD" clId="Web-{70A150B1-6D0D-4992-AB14-0DD02446492B}" dt="2022-09-29T17:17:50.159" v="142" actId="20577"/>
        <pc:sldMkLst>
          <pc:docMk/>
          <pc:sldMk cId="1705121875" sldId="265"/>
        </pc:sldMkLst>
        <pc:spChg chg="mod">
          <ac:chgData name="Shaun Hamilton" userId="S::shaunh@ijru.sport::bc0fb1cf-7e81-4c37-bcfe-973ac48a20fb" providerId="AD" clId="Web-{70A150B1-6D0D-4992-AB14-0DD02446492B}" dt="2022-09-29T17:06:02.133" v="76"/>
          <ac:spMkLst>
            <pc:docMk/>
            <pc:sldMk cId="1705121875" sldId="265"/>
            <ac:spMk id="2" creationId="{4E53B6A7-8014-40AD-9DBC-66F4104EE344}"/>
          </ac:spMkLst>
        </pc:spChg>
        <pc:spChg chg="mod">
          <ac:chgData name="Shaun Hamilton" userId="S::shaunh@ijru.sport::bc0fb1cf-7e81-4c37-bcfe-973ac48a20fb" providerId="AD" clId="Web-{70A150B1-6D0D-4992-AB14-0DD02446492B}" dt="2022-09-29T17:17:50.159" v="142" actId="20577"/>
          <ac:spMkLst>
            <pc:docMk/>
            <pc:sldMk cId="1705121875" sldId="265"/>
            <ac:spMk id="3" creationId="{895A5369-D5D1-400E-A43D-A0303CFE4C4E}"/>
          </ac:spMkLst>
        </pc:spChg>
        <pc:picChg chg="add mod">
          <ac:chgData name="Shaun Hamilton" userId="S::shaunh@ijru.sport::bc0fb1cf-7e81-4c37-bcfe-973ac48a20fb" providerId="AD" clId="Web-{70A150B1-6D0D-4992-AB14-0DD02446492B}" dt="2022-09-29T17:09:07.875" v="83" actId="1076"/>
          <ac:picMkLst>
            <pc:docMk/>
            <pc:sldMk cId="1705121875" sldId="265"/>
            <ac:picMk id="4" creationId="{51AB874C-B66D-8BA8-16B3-FA45BBE0C70F}"/>
          </ac:picMkLst>
        </pc:picChg>
        <pc:picChg chg="add mod">
          <ac:chgData name="Shaun Hamilton" userId="S::shaunh@ijru.sport::bc0fb1cf-7e81-4c37-bcfe-973ac48a20fb" providerId="AD" clId="Web-{70A150B1-6D0D-4992-AB14-0DD02446492B}" dt="2022-09-29T17:10:01.611" v="90" actId="1076"/>
          <ac:picMkLst>
            <pc:docMk/>
            <pc:sldMk cId="1705121875" sldId="265"/>
            <ac:picMk id="6" creationId="{44D52AD5-4F5E-DACD-DA14-E0665820A8BE}"/>
          </ac:picMkLst>
        </pc:picChg>
      </pc:sldChg>
      <pc:sldChg chg="modSp">
        <pc:chgData name="Shaun Hamilton" userId="S::shaunh@ijru.sport::bc0fb1cf-7e81-4c37-bcfe-973ac48a20fb" providerId="AD" clId="Web-{70A150B1-6D0D-4992-AB14-0DD02446492B}" dt="2022-09-29T17:26:36.100" v="185" actId="20577"/>
        <pc:sldMkLst>
          <pc:docMk/>
          <pc:sldMk cId="3205112878" sldId="266"/>
        </pc:sldMkLst>
        <pc:spChg chg="mod">
          <ac:chgData name="Shaun Hamilton" userId="S::shaunh@ijru.sport::bc0fb1cf-7e81-4c37-bcfe-973ac48a20fb" providerId="AD" clId="Web-{70A150B1-6D0D-4992-AB14-0DD02446492B}" dt="2022-09-29T17:14:51.231" v="115" actId="20577"/>
          <ac:spMkLst>
            <pc:docMk/>
            <pc:sldMk cId="3205112878" sldId="266"/>
            <ac:spMk id="2" creationId="{4E53B6A7-8014-40AD-9DBC-66F4104EE344}"/>
          </ac:spMkLst>
        </pc:spChg>
        <pc:spChg chg="mod">
          <ac:chgData name="Shaun Hamilton" userId="S::shaunh@ijru.sport::bc0fb1cf-7e81-4c37-bcfe-973ac48a20fb" providerId="AD" clId="Web-{70A150B1-6D0D-4992-AB14-0DD02446492B}" dt="2022-09-29T17:26:36.100" v="185" actId="20577"/>
          <ac:spMkLst>
            <pc:docMk/>
            <pc:sldMk cId="3205112878" sldId="266"/>
            <ac:spMk id="3" creationId="{895A5369-D5D1-400E-A43D-A0303CFE4C4E}"/>
          </ac:spMkLst>
        </pc:spChg>
      </pc:sldChg>
      <pc:sldChg chg="modSp">
        <pc:chgData name="Shaun Hamilton" userId="S::shaunh@ijru.sport::bc0fb1cf-7e81-4c37-bcfe-973ac48a20fb" providerId="AD" clId="Web-{70A150B1-6D0D-4992-AB14-0DD02446492B}" dt="2022-09-29T17:29:45.216" v="194" actId="20577"/>
        <pc:sldMkLst>
          <pc:docMk/>
          <pc:sldMk cId="1655066087" sldId="268"/>
        </pc:sldMkLst>
        <pc:spChg chg="mod">
          <ac:chgData name="Shaun Hamilton" userId="S::shaunh@ijru.sport::bc0fb1cf-7e81-4c37-bcfe-973ac48a20fb" providerId="AD" clId="Web-{70A150B1-6D0D-4992-AB14-0DD02446492B}" dt="2022-09-29T17:29:45.216" v="194" actId="20577"/>
          <ac:spMkLst>
            <pc:docMk/>
            <pc:sldMk cId="1655066087" sldId="268"/>
            <ac:spMk id="2" creationId="{4E53B6A7-8014-40AD-9DBC-66F4104EE344}"/>
          </ac:spMkLst>
        </pc:spChg>
      </pc:sldChg>
      <pc:sldChg chg="modSp">
        <pc:chgData name="Shaun Hamilton" userId="S::shaunh@ijru.sport::bc0fb1cf-7e81-4c37-bcfe-973ac48a20fb" providerId="AD" clId="Web-{70A150B1-6D0D-4992-AB14-0DD02446492B}" dt="2022-09-29T17:26:55.742" v="187" actId="20577"/>
        <pc:sldMkLst>
          <pc:docMk/>
          <pc:sldMk cId="3279866309" sldId="269"/>
        </pc:sldMkLst>
        <pc:spChg chg="mod">
          <ac:chgData name="Shaun Hamilton" userId="S::shaunh@ijru.sport::bc0fb1cf-7e81-4c37-bcfe-973ac48a20fb" providerId="AD" clId="Web-{70A150B1-6D0D-4992-AB14-0DD02446492B}" dt="2022-09-29T17:26:55.742" v="187" actId="20577"/>
          <ac:spMkLst>
            <pc:docMk/>
            <pc:sldMk cId="3279866309" sldId="269"/>
            <ac:spMk id="2" creationId="{4E53B6A7-8014-40AD-9DBC-66F4104EE344}"/>
          </ac:spMkLst>
        </pc:spChg>
      </pc:sldChg>
      <pc:sldChg chg="modSp">
        <pc:chgData name="Shaun Hamilton" userId="S::shaunh@ijru.sport::bc0fb1cf-7e81-4c37-bcfe-973ac48a20fb" providerId="AD" clId="Web-{70A150B1-6D0D-4992-AB14-0DD02446492B}" dt="2022-09-29T17:27:38.540" v="191" actId="20577"/>
        <pc:sldMkLst>
          <pc:docMk/>
          <pc:sldMk cId="1455589084" sldId="270"/>
        </pc:sldMkLst>
        <pc:spChg chg="mod">
          <ac:chgData name="Shaun Hamilton" userId="S::shaunh@ijru.sport::bc0fb1cf-7e81-4c37-bcfe-973ac48a20fb" providerId="AD" clId="Web-{70A150B1-6D0D-4992-AB14-0DD02446492B}" dt="2022-09-29T17:27:38.540" v="191" actId="20577"/>
          <ac:spMkLst>
            <pc:docMk/>
            <pc:sldMk cId="1455589084" sldId="270"/>
            <ac:spMk id="2" creationId="{4E53B6A7-8014-40AD-9DBC-66F4104EE344}"/>
          </ac:spMkLst>
        </pc:spChg>
      </pc:sldChg>
      <pc:sldChg chg="modSp">
        <pc:chgData name="Shaun Hamilton" userId="S::shaunh@ijru.sport::bc0fb1cf-7e81-4c37-bcfe-973ac48a20fb" providerId="AD" clId="Web-{70A150B1-6D0D-4992-AB14-0DD02446492B}" dt="2022-09-29T17:42:03.040" v="293" actId="1076"/>
        <pc:sldMkLst>
          <pc:docMk/>
          <pc:sldMk cId="2363104115" sldId="271"/>
        </pc:sldMkLst>
        <pc:spChg chg="mod">
          <ac:chgData name="Shaun Hamilton" userId="S::shaunh@ijru.sport::bc0fb1cf-7e81-4c37-bcfe-973ac48a20fb" providerId="AD" clId="Web-{70A150B1-6D0D-4992-AB14-0DD02446492B}" dt="2022-09-29T17:41:44.727" v="290" actId="20577"/>
          <ac:spMkLst>
            <pc:docMk/>
            <pc:sldMk cId="2363104115" sldId="271"/>
            <ac:spMk id="2" creationId="{4E53B6A7-8014-40AD-9DBC-66F4104EE344}"/>
          </ac:spMkLst>
        </pc:spChg>
        <pc:spChg chg="mod">
          <ac:chgData name="Shaun Hamilton" userId="S::shaunh@ijru.sport::bc0fb1cf-7e81-4c37-bcfe-973ac48a20fb" providerId="AD" clId="Web-{70A150B1-6D0D-4992-AB14-0DD02446492B}" dt="2022-09-29T17:42:03.040" v="293" actId="1076"/>
          <ac:spMkLst>
            <pc:docMk/>
            <pc:sldMk cId="2363104115" sldId="271"/>
            <ac:spMk id="3" creationId="{895A5369-D5D1-400E-A43D-A0303CFE4C4E}"/>
          </ac:spMkLst>
        </pc:spChg>
      </pc:sldChg>
      <pc:sldChg chg="modSp">
        <pc:chgData name="Shaun Hamilton" userId="S::shaunh@ijru.sport::bc0fb1cf-7e81-4c37-bcfe-973ac48a20fb" providerId="AD" clId="Web-{70A150B1-6D0D-4992-AB14-0DD02446492B}" dt="2022-09-29T17:21:10.713" v="166" actId="20577"/>
        <pc:sldMkLst>
          <pc:docMk/>
          <pc:sldMk cId="3676328451" sldId="280"/>
        </pc:sldMkLst>
        <pc:spChg chg="mod">
          <ac:chgData name="Shaun Hamilton" userId="S::shaunh@ijru.sport::bc0fb1cf-7e81-4c37-bcfe-973ac48a20fb" providerId="AD" clId="Web-{70A150B1-6D0D-4992-AB14-0DD02446492B}" dt="2022-09-29T17:13:25.603" v="104" actId="20577"/>
          <ac:spMkLst>
            <pc:docMk/>
            <pc:sldMk cId="3676328451" sldId="280"/>
            <ac:spMk id="2" creationId="{4E53B6A7-8014-40AD-9DBC-66F4104EE344}"/>
          </ac:spMkLst>
        </pc:spChg>
        <pc:spChg chg="mod">
          <ac:chgData name="Shaun Hamilton" userId="S::shaunh@ijru.sport::bc0fb1cf-7e81-4c37-bcfe-973ac48a20fb" providerId="AD" clId="Web-{70A150B1-6D0D-4992-AB14-0DD02446492B}" dt="2022-09-29T17:21:10.713" v="166" actId="20577"/>
          <ac:spMkLst>
            <pc:docMk/>
            <pc:sldMk cId="3676328451" sldId="280"/>
            <ac:spMk id="3" creationId="{895A5369-D5D1-400E-A43D-A0303CFE4C4E}"/>
          </ac:spMkLst>
        </pc:spChg>
      </pc:sldChg>
      <pc:sldChg chg="modSp">
        <pc:chgData name="Shaun Hamilton" userId="S::shaunh@ijru.sport::bc0fb1cf-7e81-4c37-bcfe-973ac48a20fb" providerId="AD" clId="Web-{70A150B1-6D0D-4992-AB14-0DD02446492B}" dt="2022-09-29T17:41:02.991" v="273" actId="14100"/>
        <pc:sldMkLst>
          <pc:docMk/>
          <pc:sldMk cId="2699311469" sldId="283"/>
        </pc:sldMkLst>
        <pc:spChg chg="mod">
          <ac:chgData name="Shaun Hamilton" userId="S::shaunh@ijru.sport::bc0fb1cf-7e81-4c37-bcfe-973ac48a20fb" providerId="AD" clId="Web-{70A150B1-6D0D-4992-AB14-0DD02446492B}" dt="2022-09-29T17:41:02.991" v="273" actId="14100"/>
          <ac:spMkLst>
            <pc:docMk/>
            <pc:sldMk cId="2699311469" sldId="283"/>
            <ac:spMk id="2" creationId="{2D691033-7757-FA5D-07CD-54F21CD50961}"/>
          </ac:spMkLst>
        </pc:spChg>
        <pc:spChg chg="mod">
          <ac:chgData name="Shaun Hamilton" userId="S::shaunh@ijru.sport::bc0fb1cf-7e81-4c37-bcfe-973ac48a20fb" providerId="AD" clId="Web-{70A150B1-6D0D-4992-AB14-0DD02446492B}" dt="2022-09-29T17:39:42.441" v="269" actId="20577"/>
          <ac:spMkLst>
            <pc:docMk/>
            <pc:sldMk cId="2699311469" sldId="283"/>
            <ac:spMk id="5" creationId="{DC4496C0-009F-9A86-6F56-706263B124F5}"/>
          </ac:spMkLst>
        </pc:spChg>
      </pc:sldChg>
      <pc:sldChg chg="modSp">
        <pc:chgData name="Shaun Hamilton" userId="S::shaunh@ijru.sport::bc0fb1cf-7e81-4c37-bcfe-973ac48a20fb" providerId="AD" clId="Web-{70A150B1-6D0D-4992-AB14-0DD02446492B}" dt="2022-09-29T17:43:50.607" v="299" actId="20577"/>
        <pc:sldMkLst>
          <pc:docMk/>
          <pc:sldMk cId="3924625207" sldId="287"/>
        </pc:sldMkLst>
        <pc:spChg chg="mod">
          <ac:chgData name="Shaun Hamilton" userId="S::shaunh@ijru.sport::bc0fb1cf-7e81-4c37-bcfe-973ac48a20fb" providerId="AD" clId="Web-{70A150B1-6D0D-4992-AB14-0DD02446492B}" dt="2022-09-29T17:43:50.607" v="299" actId="20577"/>
          <ac:spMkLst>
            <pc:docMk/>
            <pc:sldMk cId="3924625207" sldId="287"/>
            <ac:spMk id="2" creationId="{E2389E06-916B-DEC4-D490-179BD77C9CF5}"/>
          </ac:spMkLst>
        </pc:spChg>
        <pc:spChg chg="mod">
          <ac:chgData name="Shaun Hamilton" userId="S::shaunh@ijru.sport::bc0fb1cf-7e81-4c37-bcfe-973ac48a20fb" providerId="AD" clId="Web-{70A150B1-6D0D-4992-AB14-0DD02446492B}" dt="2022-09-29T17:33:28.475" v="216" actId="20577"/>
          <ac:spMkLst>
            <pc:docMk/>
            <pc:sldMk cId="3924625207" sldId="287"/>
            <ac:spMk id="3" creationId="{5A883F84-8E41-FA21-7543-7878747012F9}"/>
          </ac:spMkLst>
        </pc:spChg>
      </pc:sldChg>
      <pc:sldChg chg="addSp modSp">
        <pc:chgData name="Shaun Hamilton" userId="S::shaunh@ijru.sport::bc0fb1cf-7e81-4c37-bcfe-973ac48a20fb" providerId="AD" clId="Web-{70A150B1-6D0D-4992-AB14-0DD02446492B}" dt="2022-09-29T17:39:26.003" v="268" actId="1076"/>
        <pc:sldMkLst>
          <pc:docMk/>
          <pc:sldMk cId="4037546608" sldId="288"/>
        </pc:sldMkLst>
        <pc:spChg chg="mod">
          <ac:chgData name="Shaun Hamilton" userId="S::shaunh@ijru.sport::bc0fb1cf-7e81-4c37-bcfe-973ac48a20fb" providerId="AD" clId="Web-{70A150B1-6D0D-4992-AB14-0DD02446492B}" dt="2022-09-29T17:38:57.205" v="266" actId="20577"/>
          <ac:spMkLst>
            <pc:docMk/>
            <pc:sldMk cId="4037546608" sldId="288"/>
            <ac:spMk id="3" creationId="{FE53BF1B-9E9E-94EF-7C66-AD2A49C5253B}"/>
          </ac:spMkLst>
        </pc:spChg>
        <pc:spChg chg="add mod">
          <ac:chgData name="Shaun Hamilton" userId="S::shaunh@ijru.sport::bc0fb1cf-7e81-4c37-bcfe-973ac48a20fb" providerId="AD" clId="Web-{70A150B1-6D0D-4992-AB14-0DD02446492B}" dt="2022-09-29T17:39:26.003" v="268" actId="1076"/>
          <ac:spMkLst>
            <pc:docMk/>
            <pc:sldMk cId="4037546608" sldId="288"/>
            <ac:spMk id="4" creationId="{7A724FB9-976C-FE66-9BC6-ABBB1F134C47}"/>
          </ac:spMkLst>
        </pc:spChg>
      </pc:sldChg>
      <pc:sldChg chg="addSp modSp">
        <pc:chgData name="Shaun Hamilton" userId="S::shaunh@ijru.sport::bc0fb1cf-7e81-4c37-bcfe-973ac48a20fb" providerId="AD" clId="Web-{70A150B1-6D0D-4992-AB14-0DD02446492B}" dt="2022-09-29T17:45:50.345" v="312"/>
        <pc:sldMkLst>
          <pc:docMk/>
          <pc:sldMk cId="1147805836" sldId="289"/>
        </pc:sldMkLst>
        <pc:spChg chg="mod">
          <ac:chgData name="Shaun Hamilton" userId="S::shaunh@ijru.sport::bc0fb1cf-7e81-4c37-bcfe-973ac48a20fb" providerId="AD" clId="Web-{70A150B1-6D0D-4992-AB14-0DD02446492B}" dt="2022-09-29T17:45:50.345" v="312"/>
          <ac:spMkLst>
            <pc:docMk/>
            <pc:sldMk cId="1147805836" sldId="289"/>
            <ac:spMk id="2" creationId="{D6F76B7C-8C29-CA4F-05F7-35F65D314F43}"/>
          </ac:spMkLst>
        </pc:spChg>
        <pc:spChg chg="mod">
          <ac:chgData name="Shaun Hamilton" userId="S::shaunh@ijru.sport::bc0fb1cf-7e81-4c37-bcfe-973ac48a20fb" providerId="AD" clId="Web-{70A150B1-6D0D-4992-AB14-0DD02446492B}" dt="2022-09-29T17:33:46.585" v="225" actId="14100"/>
          <ac:spMkLst>
            <pc:docMk/>
            <pc:sldMk cId="1147805836" sldId="289"/>
            <ac:spMk id="3" creationId="{2F957420-F385-FAE0-D977-BB6CE394B500}"/>
          </ac:spMkLst>
        </pc:spChg>
        <pc:picChg chg="add mod">
          <ac:chgData name="Shaun Hamilton" userId="S::shaunh@ijru.sport::bc0fb1cf-7e81-4c37-bcfe-973ac48a20fb" providerId="AD" clId="Web-{70A150B1-6D0D-4992-AB14-0DD02446492B}" dt="2022-09-29T17:34:51.587" v="228" actId="1076"/>
          <ac:picMkLst>
            <pc:docMk/>
            <pc:sldMk cId="1147805836" sldId="289"/>
            <ac:picMk id="6" creationId="{FEFC0F16-A9D3-2951-051E-C6AC96451A0A}"/>
          </ac:picMkLst>
        </pc:picChg>
      </pc:sldChg>
      <pc:sldChg chg="addSp delSp modSp">
        <pc:chgData name="Shaun Hamilton" userId="S::shaunh@ijru.sport::bc0fb1cf-7e81-4c37-bcfe-973ac48a20fb" providerId="AD" clId="Web-{70A150B1-6D0D-4992-AB14-0DD02446492B}" dt="2022-09-29T17:55:09.881" v="327" actId="14100"/>
        <pc:sldMkLst>
          <pc:docMk/>
          <pc:sldMk cId="436227658" sldId="292"/>
        </pc:sldMkLst>
        <pc:spChg chg="mod">
          <ac:chgData name="Shaun Hamilton" userId="S::shaunh@ijru.sport::bc0fb1cf-7e81-4c37-bcfe-973ac48a20fb" providerId="AD" clId="Web-{70A150B1-6D0D-4992-AB14-0DD02446492B}" dt="2022-09-29T17:45:08.250" v="310"/>
          <ac:spMkLst>
            <pc:docMk/>
            <pc:sldMk cId="436227658" sldId="292"/>
            <ac:spMk id="2" creationId="{CEC298E9-DBD8-DE74-599A-0728D712B166}"/>
          </ac:spMkLst>
        </pc:spChg>
        <pc:spChg chg="mod">
          <ac:chgData name="Shaun Hamilton" userId="S::shaunh@ijru.sport::bc0fb1cf-7e81-4c37-bcfe-973ac48a20fb" providerId="AD" clId="Web-{70A150B1-6D0D-4992-AB14-0DD02446492B}" dt="2022-09-29T17:35:22.322" v="233" actId="20577"/>
          <ac:spMkLst>
            <pc:docMk/>
            <pc:sldMk cId="436227658" sldId="292"/>
            <ac:spMk id="3" creationId="{A7C1E9E3-53DC-B762-5EAA-90F70BA64C27}"/>
          </ac:spMkLst>
        </pc:spChg>
        <pc:picChg chg="add del mod">
          <ac:chgData name="Shaun Hamilton" userId="S::shaunh@ijru.sport::bc0fb1cf-7e81-4c37-bcfe-973ac48a20fb" providerId="AD" clId="Web-{70A150B1-6D0D-4992-AB14-0DD02446492B}" dt="2022-09-29T17:54:54.896" v="323"/>
          <ac:picMkLst>
            <pc:docMk/>
            <pc:sldMk cId="436227658" sldId="292"/>
            <ac:picMk id="6" creationId="{A521F0A6-4787-CD8A-CB8F-6CAAD16B0A30}"/>
          </ac:picMkLst>
        </pc:picChg>
        <pc:picChg chg="add mod">
          <ac:chgData name="Shaun Hamilton" userId="S::shaunh@ijru.sport::bc0fb1cf-7e81-4c37-bcfe-973ac48a20fb" providerId="AD" clId="Web-{70A150B1-6D0D-4992-AB14-0DD02446492B}" dt="2022-09-29T17:55:09.881" v="327" actId="14100"/>
          <ac:picMkLst>
            <pc:docMk/>
            <pc:sldMk cId="436227658" sldId="292"/>
            <ac:picMk id="8" creationId="{D1107F26-1019-57FF-9E2A-8C2C301120DA}"/>
          </ac:picMkLst>
        </pc:picChg>
      </pc:sldChg>
      <pc:sldChg chg="del">
        <pc:chgData name="Shaun Hamilton" userId="S::shaunh@ijru.sport::bc0fb1cf-7e81-4c37-bcfe-973ac48a20fb" providerId="AD" clId="Web-{70A150B1-6D0D-4992-AB14-0DD02446492B}" dt="2022-09-29T17:31:38.236" v="207"/>
        <pc:sldMkLst>
          <pc:docMk/>
          <pc:sldMk cId="109857222" sldId="295"/>
        </pc:sldMkLst>
      </pc:sldChg>
      <pc:sldChg chg="addSp delSp modSp">
        <pc:chgData name="Shaun Hamilton" userId="S::shaunh@ijru.sport::bc0fb1cf-7e81-4c37-bcfe-973ac48a20fb" providerId="AD" clId="Web-{70A150B1-6D0D-4992-AB14-0DD02446492B}" dt="2022-09-29T17:29:16.544" v="193" actId="20577"/>
        <pc:sldMkLst>
          <pc:docMk/>
          <pc:sldMk cId="682562339" sldId="299"/>
        </pc:sldMkLst>
        <pc:spChg chg="mod">
          <ac:chgData name="Shaun Hamilton" userId="S::shaunh@ijru.sport::bc0fb1cf-7e81-4c37-bcfe-973ac48a20fb" providerId="AD" clId="Web-{70A150B1-6D0D-4992-AB14-0DD02446492B}" dt="2022-09-29T17:10:11.158" v="91" actId="20577"/>
          <ac:spMkLst>
            <pc:docMk/>
            <pc:sldMk cId="682562339" sldId="299"/>
            <ac:spMk id="2" creationId="{4E53B6A7-8014-40AD-9DBC-66F4104EE344}"/>
          </ac:spMkLst>
        </pc:spChg>
        <pc:spChg chg="mod">
          <ac:chgData name="Shaun Hamilton" userId="S::shaunh@ijru.sport::bc0fb1cf-7e81-4c37-bcfe-973ac48a20fb" providerId="AD" clId="Web-{70A150B1-6D0D-4992-AB14-0DD02446492B}" dt="2022-09-29T17:29:16.544" v="193" actId="20577"/>
          <ac:spMkLst>
            <pc:docMk/>
            <pc:sldMk cId="682562339" sldId="299"/>
            <ac:spMk id="3" creationId="{895A5369-D5D1-400E-A43D-A0303CFE4C4E}"/>
          </ac:spMkLst>
        </pc:spChg>
        <pc:picChg chg="add mod">
          <ac:chgData name="Shaun Hamilton" userId="S::shaunh@ijru.sport::bc0fb1cf-7e81-4c37-bcfe-973ac48a20fb" providerId="AD" clId="Web-{70A150B1-6D0D-4992-AB14-0DD02446492B}" dt="2022-09-29T17:20:45.244" v="164" actId="1076"/>
          <ac:picMkLst>
            <pc:docMk/>
            <pc:sldMk cId="682562339" sldId="299"/>
            <ac:picMk id="4" creationId="{80219AE0-3C89-FB53-8E34-B3C49CBC3A52}"/>
          </ac:picMkLst>
        </pc:picChg>
        <pc:picChg chg="add mod">
          <ac:chgData name="Shaun Hamilton" userId="S::shaunh@ijru.sport::bc0fb1cf-7e81-4c37-bcfe-973ac48a20fb" providerId="AD" clId="Web-{70A150B1-6D0D-4992-AB14-0DD02446492B}" dt="2022-09-29T17:20:35.571" v="162" actId="1076"/>
          <ac:picMkLst>
            <pc:docMk/>
            <pc:sldMk cId="682562339" sldId="299"/>
            <ac:picMk id="6" creationId="{A9D8C370-6473-75A6-ED93-47669B2B39E2}"/>
          </ac:picMkLst>
        </pc:picChg>
        <pc:picChg chg="add del">
          <ac:chgData name="Shaun Hamilton" userId="S::shaunh@ijru.sport::bc0fb1cf-7e81-4c37-bcfe-973ac48a20fb" providerId="AD" clId="Web-{70A150B1-6D0D-4992-AB14-0DD02446492B}" dt="2022-09-29T17:13:12.868" v="103"/>
          <ac:picMkLst>
            <pc:docMk/>
            <pc:sldMk cId="682562339" sldId="299"/>
            <ac:picMk id="7" creationId="{7E802F79-DE05-4420-B786-A81A018F949C}"/>
          </ac:picMkLst>
        </pc:picChg>
      </pc:sldChg>
      <pc:sldChg chg="del">
        <pc:chgData name="Shaun Hamilton" userId="S::shaunh@ijru.sport::bc0fb1cf-7e81-4c37-bcfe-973ac48a20fb" providerId="AD" clId="Web-{70A150B1-6D0D-4992-AB14-0DD02446492B}" dt="2022-09-29T17:32:45.942" v="215"/>
        <pc:sldMkLst>
          <pc:docMk/>
          <pc:sldMk cId="2525704155" sldId="308"/>
        </pc:sldMkLst>
      </pc:sldChg>
      <pc:sldChg chg="del">
        <pc:chgData name="Shaun Hamilton" userId="S::shaunh@ijru.sport::bc0fb1cf-7e81-4c37-bcfe-973ac48a20fb" providerId="AD" clId="Web-{70A150B1-6D0D-4992-AB14-0DD02446492B}" dt="2022-09-29T17:26:37.116" v="186"/>
        <pc:sldMkLst>
          <pc:docMk/>
          <pc:sldMk cId="2869413416" sldId="310"/>
        </pc:sldMkLst>
      </pc:sldChg>
      <pc:sldChg chg="modSp">
        <pc:chgData name="Shaun Hamilton" userId="S::shaunh@ijru.sport::bc0fb1cf-7e81-4c37-bcfe-973ac48a20fb" providerId="AD" clId="Web-{70A150B1-6D0D-4992-AB14-0DD02446492B}" dt="2022-09-29T17:47:23.474" v="318" actId="1076"/>
        <pc:sldMkLst>
          <pc:docMk/>
          <pc:sldMk cId="2698311430" sldId="312"/>
        </pc:sldMkLst>
        <pc:spChg chg="mod">
          <ac:chgData name="Shaun Hamilton" userId="S::shaunh@ijru.sport::bc0fb1cf-7e81-4c37-bcfe-973ac48a20fb" providerId="AD" clId="Web-{70A150B1-6D0D-4992-AB14-0DD02446492B}" dt="2022-09-29T17:47:23.474" v="318" actId="1076"/>
          <ac:spMkLst>
            <pc:docMk/>
            <pc:sldMk cId="2698311430" sldId="312"/>
            <ac:spMk id="2" creationId="{9C78520F-1192-F394-FC43-78087B0BDDA1}"/>
          </ac:spMkLst>
        </pc:spChg>
      </pc:sldChg>
      <pc:sldChg chg="addSp delSp modSp add ord replId">
        <pc:chgData name="Shaun Hamilton" userId="S::shaunh@ijru.sport::bc0fb1cf-7e81-4c37-bcfe-973ac48a20fb" providerId="AD" clId="Web-{70A150B1-6D0D-4992-AB14-0DD02446492B}" dt="2022-09-29T17:31:50.284" v="209" actId="1076"/>
        <pc:sldMkLst>
          <pc:docMk/>
          <pc:sldMk cId="143775392" sldId="313"/>
        </pc:sldMkLst>
        <pc:spChg chg="del">
          <ac:chgData name="Shaun Hamilton" userId="S::shaunh@ijru.sport::bc0fb1cf-7e81-4c37-bcfe-973ac48a20fb" providerId="AD" clId="Web-{70A150B1-6D0D-4992-AB14-0DD02446492B}" dt="2022-09-29T17:30:53.735" v="200"/>
          <ac:spMkLst>
            <pc:docMk/>
            <pc:sldMk cId="143775392" sldId="313"/>
            <ac:spMk id="2" creationId="{4E53B6A7-8014-40AD-9DBC-66F4104EE344}"/>
          </ac:spMkLst>
        </pc:spChg>
        <pc:spChg chg="del mod">
          <ac:chgData name="Shaun Hamilton" userId="S::shaunh@ijru.sport::bc0fb1cf-7e81-4c37-bcfe-973ac48a20fb" providerId="AD" clId="Web-{70A150B1-6D0D-4992-AB14-0DD02446492B}" dt="2022-09-29T17:30:48.047" v="199"/>
          <ac:spMkLst>
            <pc:docMk/>
            <pc:sldMk cId="143775392" sldId="313"/>
            <ac:spMk id="3" creationId="{895A5369-D5D1-400E-A43D-A0303CFE4C4E}"/>
          </ac:spMkLst>
        </pc:spChg>
        <pc:spChg chg="add del mod">
          <ac:chgData name="Shaun Hamilton" userId="S::shaunh@ijru.sport::bc0fb1cf-7e81-4c37-bcfe-973ac48a20fb" providerId="AD" clId="Web-{70A150B1-6D0D-4992-AB14-0DD02446492B}" dt="2022-09-29T17:31:22.220" v="204"/>
          <ac:spMkLst>
            <pc:docMk/>
            <pc:sldMk cId="143775392" sldId="313"/>
            <ac:spMk id="6" creationId="{C337D260-BEB5-997E-4555-DA41AF851CCF}"/>
          </ac:spMkLst>
        </pc:spChg>
        <pc:spChg chg="add del mod">
          <ac:chgData name="Shaun Hamilton" userId="S::shaunh@ijru.sport::bc0fb1cf-7e81-4c37-bcfe-973ac48a20fb" providerId="AD" clId="Web-{70A150B1-6D0D-4992-AB14-0DD02446492B}" dt="2022-09-29T17:31:05.751" v="201"/>
          <ac:spMkLst>
            <pc:docMk/>
            <pc:sldMk cId="143775392" sldId="313"/>
            <ac:spMk id="9" creationId="{37E4223C-BED8-D20E-4133-451F06EC8423}"/>
          </ac:spMkLst>
        </pc:spChg>
        <pc:spChg chg="add mod">
          <ac:chgData name="Shaun Hamilton" userId="S::shaunh@ijru.sport::bc0fb1cf-7e81-4c37-bcfe-973ac48a20fb" providerId="AD" clId="Web-{70A150B1-6D0D-4992-AB14-0DD02446492B}" dt="2022-09-29T17:31:50.284" v="209" actId="1076"/>
          <ac:spMkLst>
            <pc:docMk/>
            <pc:sldMk cId="143775392" sldId="313"/>
            <ac:spMk id="11" creationId="{42361888-2585-912F-178C-44F71B0F885A}"/>
          </ac:spMkLst>
        </pc:spChg>
        <pc:spChg chg="add del mod">
          <ac:chgData name="Shaun Hamilton" userId="S::shaunh@ijru.sport::bc0fb1cf-7e81-4c37-bcfe-973ac48a20fb" providerId="AD" clId="Web-{70A150B1-6D0D-4992-AB14-0DD02446492B}" dt="2022-09-29T17:31:45.190" v="208"/>
          <ac:spMkLst>
            <pc:docMk/>
            <pc:sldMk cId="143775392" sldId="313"/>
            <ac:spMk id="13" creationId="{67F180B4-37CC-6CD0-7E76-8BF4EC0DC2EB}"/>
          </ac:spMkLst>
        </pc:spChg>
      </pc:sldChg>
      <pc:sldChg chg="addSp delSp modSp add ord replId">
        <pc:chgData name="Shaun Hamilton" userId="S::shaunh@ijru.sport::bc0fb1cf-7e81-4c37-bcfe-973ac48a20fb" providerId="AD" clId="Web-{70A150B1-6D0D-4992-AB14-0DD02446492B}" dt="2022-09-29T17:32:31.910" v="214" actId="1076"/>
        <pc:sldMkLst>
          <pc:docMk/>
          <pc:sldMk cId="2634549701" sldId="314"/>
        </pc:sldMkLst>
        <pc:spChg chg="add mod">
          <ac:chgData name="Shaun Hamilton" userId="S::shaunh@ijru.sport::bc0fb1cf-7e81-4c37-bcfe-973ac48a20fb" providerId="AD" clId="Web-{70A150B1-6D0D-4992-AB14-0DD02446492B}" dt="2022-09-29T17:32:31.910" v="214" actId="1076"/>
          <ac:spMkLst>
            <pc:docMk/>
            <pc:sldMk cId="2634549701" sldId="314"/>
            <ac:spMk id="3" creationId="{70287D40-D625-614D-B285-899566FC0605}"/>
          </ac:spMkLst>
        </pc:spChg>
        <pc:spChg chg="del">
          <ac:chgData name="Shaun Hamilton" userId="S::shaunh@ijru.sport::bc0fb1cf-7e81-4c37-bcfe-973ac48a20fb" providerId="AD" clId="Web-{70A150B1-6D0D-4992-AB14-0DD02446492B}" dt="2022-09-29T17:32:22.660" v="212"/>
          <ac:spMkLst>
            <pc:docMk/>
            <pc:sldMk cId="2634549701" sldId="314"/>
            <ac:spMk id="11" creationId="{42361888-2585-912F-178C-44F71B0F885A}"/>
          </ac:spMkLst>
        </pc:spChg>
      </pc:sldChg>
    </pc:docChg>
  </pc:docChgLst>
  <pc:docChgLst>
    <pc:chgData name="Kirralee Larkin" userId="S::kirraleel@ijru.sport::2d38fc28-732c-4fb7-8d86-e3faba281e71" providerId="AD" clId="Web-{335C1D91-A508-4506-B2CB-3ACB23C89E2A}"/>
    <pc:docChg chg="modSld">
      <pc:chgData name="Kirralee Larkin" userId="S::kirraleel@ijru.sport::2d38fc28-732c-4fb7-8d86-e3faba281e71" providerId="AD" clId="Web-{335C1D91-A508-4506-B2CB-3ACB23C89E2A}" dt="2022-09-12T11:26:48.661" v="48" actId="20577"/>
      <pc:docMkLst>
        <pc:docMk/>
      </pc:docMkLst>
      <pc:sldChg chg="modSp">
        <pc:chgData name="Kirralee Larkin" userId="S::kirraleel@ijru.sport::2d38fc28-732c-4fb7-8d86-e3faba281e71" providerId="AD" clId="Web-{335C1D91-A508-4506-B2CB-3ACB23C89E2A}" dt="2022-09-12T11:26:48.661" v="48" actId="20577"/>
        <pc:sldMkLst>
          <pc:docMk/>
          <pc:sldMk cId="1705121875" sldId="265"/>
        </pc:sldMkLst>
        <pc:spChg chg="mod">
          <ac:chgData name="Kirralee Larkin" userId="S::kirraleel@ijru.sport::2d38fc28-732c-4fb7-8d86-e3faba281e71" providerId="AD" clId="Web-{335C1D91-A508-4506-B2CB-3ACB23C89E2A}" dt="2022-09-12T11:26:48.661" v="48" actId="20577"/>
          <ac:spMkLst>
            <pc:docMk/>
            <pc:sldMk cId="1705121875" sldId="265"/>
            <ac:spMk id="3" creationId="{895A5369-D5D1-400E-A43D-A0303CFE4C4E}"/>
          </ac:spMkLst>
        </pc:spChg>
      </pc:sldChg>
    </pc:docChg>
  </pc:docChgLst>
  <pc:docChgLst>
    <pc:chgData name="Takashi Ogawa" userId="S::tk@ijru.sport::21f61dae-8a8c-4828-8972-c2b6cca6eb7f" providerId="AD" clId="Web-{52DD6977-AEFD-4E76-9412-2DE3E46F1F6A}"/>
    <pc:docChg chg="addSld delSld modSld sldOrd">
      <pc:chgData name="Takashi Ogawa" userId="S::tk@ijru.sport::21f61dae-8a8c-4828-8972-c2b6cca6eb7f" providerId="AD" clId="Web-{52DD6977-AEFD-4E76-9412-2DE3E46F1F6A}" dt="2022-09-12T09:06:10.003" v="234" actId="20577"/>
      <pc:docMkLst>
        <pc:docMk/>
      </pc:docMkLst>
      <pc:sldChg chg="modSp">
        <pc:chgData name="Takashi Ogawa" userId="S::tk@ijru.sport::21f61dae-8a8c-4828-8972-c2b6cca6eb7f" providerId="AD" clId="Web-{52DD6977-AEFD-4E76-9412-2DE3E46F1F6A}" dt="2022-09-12T09:03:48.094" v="213" actId="20577"/>
        <pc:sldMkLst>
          <pc:docMk/>
          <pc:sldMk cId="1854005177" sldId="257"/>
        </pc:sldMkLst>
        <pc:spChg chg="mod">
          <ac:chgData name="Takashi Ogawa" userId="S::tk@ijru.sport::21f61dae-8a8c-4828-8972-c2b6cca6eb7f" providerId="AD" clId="Web-{52DD6977-AEFD-4E76-9412-2DE3E46F1F6A}" dt="2022-09-12T09:03:48.094" v="213" actId="20577"/>
          <ac:spMkLst>
            <pc:docMk/>
            <pc:sldMk cId="1854005177" sldId="257"/>
            <ac:spMk id="3" creationId="{895A5369-D5D1-400E-A43D-A0303CFE4C4E}"/>
          </ac:spMkLst>
        </pc:spChg>
        <pc:picChg chg="ord">
          <ac:chgData name="Takashi Ogawa" userId="S::tk@ijru.sport::21f61dae-8a8c-4828-8972-c2b6cca6eb7f" providerId="AD" clId="Web-{52DD6977-AEFD-4E76-9412-2DE3E46F1F6A}" dt="2022-09-12T09:03:40.109" v="207"/>
          <ac:picMkLst>
            <pc:docMk/>
            <pc:sldMk cId="1854005177" sldId="257"/>
            <ac:picMk id="7" creationId="{7E802F79-DE05-4420-B786-A81A018F949C}"/>
          </ac:picMkLst>
        </pc:picChg>
      </pc:sldChg>
      <pc:sldChg chg="modSp">
        <pc:chgData name="Takashi Ogawa" userId="S::tk@ijru.sport::21f61dae-8a8c-4828-8972-c2b6cca6eb7f" providerId="AD" clId="Web-{52DD6977-AEFD-4E76-9412-2DE3E46F1F6A}" dt="2022-09-12T09:06:10.003" v="234" actId="20577"/>
        <pc:sldMkLst>
          <pc:docMk/>
          <pc:sldMk cId="2763840553" sldId="258"/>
        </pc:sldMkLst>
        <pc:spChg chg="mod">
          <ac:chgData name="Takashi Ogawa" userId="S::tk@ijru.sport::21f61dae-8a8c-4828-8972-c2b6cca6eb7f" providerId="AD" clId="Web-{52DD6977-AEFD-4E76-9412-2DE3E46F1F6A}" dt="2022-09-12T09:06:10.003" v="234" actId="20577"/>
          <ac:spMkLst>
            <pc:docMk/>
            <pc:sldMk cId="2763840553" sldId="258"/>
            <ac:spMk id="3" creationId="{895A5369-D5D1-400E-A43D-A0303CFE4C4E}"/>
          </ac:spMkLst>
        </pc:spChg>
      </pc:sldChg>
      <pc:sldChg chg="modSp">
        <pc:chgData name="Takashi Ogawa" userId="S::tk@ijru.sport::21f61dae-8a8c-4828-8972-c2b6cca6eb7f" providerId="AD" clId="Web-{52DD6977-AEFD-4E76-9412-2DE3E46F1F6A}" dt="2022-09-12T09:04:04.547" v="224" actId="20577"/>
        <pc:sldMkLst>
          <pc:docMk/>
          <pc:sldMk cId="1136439370" sldId="259"/>
        </pc:sldMkLst>
        <pc:spChg chg="mod">
          <ac:chgData name="Takashi Ogawa" userId="S::tk@ijru.sport::21f61dae-8a8c-4828-8972-c2b6cca6eb7f" providerId="AD" clId="Web-{52DD6977-AEFD-4E76-9412-2DE3E46F1F6A}" dt="2022-09-12T09:04:04.547" v="224" actId="20577"/>
          <ac:spMkLst>
            <pc:docMk/>
            <pc:sldMk cId="1136439370" sldId="259"/>
            <ac:spMk id="3" creationId="{895A5369-D5D1-400E-A43D-A0303CFE4C4E}"/>
          </ac:spMkLst>
        </pc:spChg>
        <pc:picChg chg="ord">
          <ac:chgData name="Takashi Ogawa" userId="S::tk@ijru.sport::21f61dae-8a8c-4828-8972-c2b6cca6eb7f" providerId="AD" clId="Web-{52DD6977-AEFD-4E76-9412-2DE3E46F1F6A}" dt="2022-09-12T09:03:54.844" v="214"/>
          <ac:picMkLst>
            <pc:docMk/>
            <pc:sldMk cId="1136439370" sldId="259"/>
            <ac:picMk id="7" creationId="{7E802F79-DE05-4420-B786-A81A018F949C}"/>
          </ac:picMkLst>
        </pc:picChg>
      </pc:sldChg>
      <pc:sldChg chg="modSp">
        <pc:chgData name="Takashi Ogawa" userId="S::tk@ijru.sport::21f61dae-8a8c-4828-8972-c2b6cca6eb7f" providerId="AD" clId="Web-{52DD6977-AEFD-4E76-9412-2DE3E46F1F6A}" dt="2022-09-12T09:04:08.766" v="225"/>
        <pc:sldMkLst>
          <pc:docMk/>
          <pc:sldMk cId="644778090" sldId="260"/>
        </pc:sldMkLst>
        <pc:picChg chg="ord">
          <ac:chgData name="Takashi Ogawa" userId="S::tk@ijru.sport::21f61dae-8a8c-4828-8972-c2b6cca6eb7f" providerId="AD" clId="Web-{52DD6977-AEFD-4E76-9412-2DE3E46F1F6A}" dt="2022-09-12T09:04:08.766" v="225"/>
          <ac:picMkLst>
            <pc:docMk/>
            <pc:sldMk cId="644778090" sldId="260"/>
            <ac:picMk id="7" creationId="{7E802F79-DE05-4420-B786-A81A018F949C}"/>
          </ac:picMkLst>
        </pc:picChg>
      </pc:sldChg>
      <pc:sldChg chg="modSp">
        <pc:chgData name="Takashi Ogawa" userId="S::tk@ijru.sport::21f61dae-8a8c-4828-8972-c2b6cca6eb7f" providerId="AD" clId="Web-{52DD6977-AEFD-4E76-9412-2DE3E46F1F6A}" dt="2022-09-12T09:04:12.610" v="226"/>
        <pc:sldMkLst>
          <pc:docMk/>
          <pc:sldMk cId="2588158736" sldId="261"/>
        </pc:sldMkLst>
        <pc:picChg chg="ord">
          <ac:chgData name="Takashi Ogawa" userId="S::tk@ijru.sport::21f61dae-8a8c-4828-8972-c2b6cca6eb7f" providerId="AD" clId="Web-{52DD6977-AEFD-4E76-9412-2DE3E46F1F6A}" dt="2022-09-12T09:04:12.610" v="226"/>
          <ac:picMkLst>
            <pc:docMk/>
            <pc:sldMk cId="2588158736" sldId="261"/>
            <ac:picMk id="7" creationId="{7E802F79-DE05-4420-B786-A81A018F949C}"/>
          </ac:picMkLst>
        </pc:picChg>
      </pc:sldChg>
      <pc:sldChg chg="modSp">
        <pc:chgData name="Takashi Ogawa" userId="S::tk@ijru.sport::21f61dae-8a8c-4828-8972-c2b6cca6eb7f" providerId="AD" clId="Web-{52DD6977-AEFD-4E76-9412-2DE3E46F1F6A}" dt="2022-09-12T09:04:20.438" v="227"/>
        <pc:sldMkLst>
          <pc:docMk/>
          <pc:sldMk cId="3088185366" sldId="262"/>
        </pc:sldMkLst>
        <pc:picChg chg="ord">
          <ac:chgData name="Takashi Ogawa" userId="S::tk@ijru.sport::21f61dae-8a8c-4828-8972-c2b6cca6eb7f" providerId="AD" clId="Web-{52DD6977-AEFD-4E76-9412-2DE3E46F1F6A}" dt="2022-09-12T09:04:20.438" v="227"/>
          <ac:picMkLst>
            <pc:docMk/>
            <pc:sldMk cId="3088185366" sldId="262"/>
            <ac:picMk id="7" creationId="{7E802F79-DE05-4420-B786-A81A018F949C}"/>
          </ac:picMkLst>
        </pc:picChg>
      </pc:sldChg>
      <pc:sldChg chg="modSp">
        <pc:chgData name="Takashi Ogawa" userId="S::tk@ijru.sport::21f61dae-8a8c-4828-8972-c2b6cca6eb7f" providerId="AD" clId="Web-{52DD6977-AEFD-4E76-9412-2DE3E46F1F6A}" dt="2022-09-12T08:52:45.956" v="11" actId="20577"/>
        <pc:sldMkLst>
          <pc:docMk/>
          <pc:sldMk cId="4182636056" sldId="264"/>
        </pc:sldMkLst>
        <pc:spChg chg="mod">
          <ac:chgData name="Takashi Ogawa" userId="S::tk@ijru.sport::21f61dae-8a8c-4828-8972-c2b6cca6eb7f" providerId="AD" clId="Web-{52DD6977-AEFD-4E76-9412-2DE3E46F1F6A}" dt="2022-09-12T08:52:45.956" v="11" actId="20577"/>
          <ac:spMkLst>
            <pc:docMk/>
            <pc:sldMk cId="4182636056" sldId="264"/>
            <ac:spMk id="2" creationId="{4E53B6A7-8014-40AD-9DBC-66F4104EE344}"/>
          </ac:spMkLst>
        </pc:spChg>
        <pc:spChg chg="mod">
          <ac:chgData name="Takashi Ogawa" userId="S::tk@ijru.sport::21f61dae-8a8c-4828-8972-c2b6cca6eb7f" providerId="AD" clId="Web-{52DD6977-AEFD-4E76-9412-2DE3E46F1F6A}" dt="2022-09-12T08:52:16.299" v="4" actId="20577"/>
          <ac:spMkLst>
            <pc:docMk/>
            <pc:sldMk cId="4182636056" sldId="264"/>
            <ac:spMk id="3" creationId="{895A5369-D5D1-400E-A43D-A0303CFE4C4E}"/>
          </ac:spMkLst>
        </pc:spChg>
      </pc:sldChg>
      <pc:sldChg chg="modSp ord">
        <pc:chgData name="Takashi Ogawa" userId="S::tk@ijru.sport::21f61dae-8a8c-4828-8972-c2b6cca6eb7f" providerId="AD" clId="Web-{52DD6977-AEFD-4E76-9412-2DE3E46F1F6A}" dt="2022-09-12T08:48:14.168" v="1"/>
        <pc:sldMkLst>
          <pc:docMk/>
          <pc:sldMk cId="1705121875" sldId="265"/>
        </pc:sldMkLst>
        <pc:spChg chg="mod">
          <ac:chgData name="Takashi Ogawa" userId="S::tk@ijru.sport::21f61dae-8a8c-4828-8972-c2b6cca6eb7f" providerId="AD" clId="Web-{52DD6977-AEFD-4E76-9412-2DE3E46F1F6A}" dt="2022-09-12T08:48:08.309" v="0" actId="20577"/>
          <ac:spMkLst>
            <pc:docMk/>
            <pc:sldMk cId="1705121875" sldId="265"/>
            <ac:spMk id="2" creationId="{4E53B6A7-8014-40AD-9DBC-66F4104EE344}"/>
          </ac:spMkLst>
        </pc:spChg>
      </pc:sldChg>
      <pc:sldChg chg="modSp">
        <pc:chgData name="Takashi Ogawa" userId="S::tk@ijru.sport::21f61dae-8a8c-4828-8972-c2b6cca6eb7f" providerId="AD" clId="Web-{52DD6977-AEFD-4E76-9412-2DE3E46F1F6A}" dt="2022-09-12T08:53:34.480" v="21" actId="20577"/>
        <pc:sldMkLst>
          <pc:docMk/>
          <pc:sldMk cId="3205112878" sldId="266"/>
        </pc:sldMkLst>
        <pc:spChg chg="mod">
          <ac:chgData name="Takashi Ogawa" userId="S::tk@ijru.sport::21f61dae-8a8c-4828-8972-c2b6cca6eb7f" providerId="AD" clId="Web-{52DD6977-AEFD-4E76-9412-2DE3E46F1F6A}" dt="2022-09-12T08:52:41.613" v="10" actId="20577"/>
          <ac:spMkLst>
            <pc:docMk/>
            <pc:sldMk cId="3205112878" sldId="266"/>
            <ac:spMk id="2" creationId="{4E53B6A7-8014-40AD-9DBC-66F4104EE344}"/>
          </ac:spMkLst>
        </pc:spChg>
        <pc:spChg chg="mod">
          <ac:chgData name="Takashi Ogawa" userId="S::tk@ijru.sport::21f61dae-8a8c-4828-8972-c2b6cca6eb7f" providerId="AD" clId="Web-{52DD6977-AEFD-4E76-9412-2DE3E46F1F6A}" dt="2022-09-12T08:53:34.480" v="21" actId="20577"/>
          <ac:spMkLst>
            <pc:docMk/>
            <pc:sldMk cId="3205112878" sldId="266"/>
            <ac:spMk id="3" creationId="{895A5369-D5D1-400E-A43D-A0303CFE4C4E}"/>
          </ac:spMkLst>
        </pc:spChg>
      </pc:sldChg>
      <pc:sldChg chg="modSp">
        <pc:chgData name="Takashi Ogawa" userId="S::tk@ijru.sport::21f61dae-8a8c-4828-8972-c2b6cca6eb7f" providerId="AD" clId="Web-{52DD6977-AEFD-4E76-9412-2DE3E46F1F6A}" dt="2022-09-12T08:55:30.202" v="51" actId="20577"/>
        <pc:sldMkLst>
          <pc:docMk/>
          <pc:sldMk cId="4042673014" sldId="267"/>
        </pc:sldMkLst>
        <pc:spChg chg="mod">
          <ac:chgData name="Takashi Ogawa" userId="S::tk@ijru.sport::21f61dae-8a8c-4828-8972-c2b6cca6eb7f" providerId="AD" clId="Web-{52DD6977-AEFD-4E76-9412-2DE3E46F1F6A}" dt="2022-09-12T08:53:59.872" v="25" actId="20577"/>
          <ac:spMkLst>
            <pc:docMk/>
            <pc:sldMk cId="4042673014" sldId="267"/>
            <ac:spMk id="2" creationId="{4E53B6A7-8014-40AD-9DBC-66F4104EE344}"/>
          </ac:spMkLst>
        </pc:spChg>
        <pc:spChg chg="mod">
          <ac:chgData name="Takashi Ogawa" userId="S::tk@ijru.sport::21f61dae-8a8c-4828-8972-c2b6cca6eb7f" providerId="AD" clId="Web-{52DD6977-AEFD-4E76-9412-2DE3E46F1F6A}" dt="2022-09-12T08:55:30.202" v="51" actId="20577"/>
          <ac:spMkLst>
            <pc:docMk/>
            <pc:sldMk cId="4042673014" sldId="267"/>
            <ac:spMk id="3" creationId="{895A5369-D5D1-400E-A43D-A0303CFE4C4E}"/>
          </ac:spMkLst>
        </pc:spChg>
        <pc:picChg chg="mod ord">
          <ac:chgData name="Takashi Ogawa" userId="S::tk@ijru.sport::21f61dae-8a8c-4828-8972-c2b6cca6eb7f" providerId="AD" clId="Web-{52DD6977-AEFD-4E76-9412-2DE3E46F1F6A}" dt="2022-09-12T08:54:43.795" v="30"/>
          <ac:picMkLst>
            <pc:docMk/>
            <pc:sldMk cId="4042673014" sldId="267"/>
            <ac:picMk id="7" creationId="{7E802F79-DE05-4420-B786-A81A018F949C}"/>
          </ac:picMkLst>
        </pc:picChg>
      </pc:sldChg>
      <pc:sldChg chg="modSp">
        <pc:chgData name="Takashi Ogawa" userId="S::tk@ijru.sport::21f61dae-8a8c-4828-8972-c2b6cca6eb7f" providerId="AD" clId="Web-{52DD6977-AEFD-4E76-9412-2DE3E46F1F6A}" dt="2022-09-12T08:58:51.894" v="132" actId="14100"/>
        <pc:sldMkLst>
          <pc:docMk/>
          <pc:sldMk cId="1655066087" sldId="268"/>
        </pc:sldMkLst>
        <pc:spChg chg="mod">
          <ac:chgData name="Takashi Ogawa" userId="S::tk@ijru.sport::21f61dae-8a8c-4828-8972-c2b6cca6eb7f" providerId="AD" clId="Web-{52DD6977-AEFD-4E76-9412-2DE3E46F1F6A}" dt="2022-09-12T08:58:22.831" v="118" actId="20577"/>
          <ac:spMkLst>
            <pc:docMk/>
            <pc:sldMk cId="1655066087" sldId="268"/>
            <ac:spMk id="2" creationId="{4E53B6A7-8014-40AD-9DBC-66F4104EE344}"/>
          </ac:spMkLst>
        </pc:spChg>
        <pc:spChg chg="mod">
          <ac:chgData name="Takashi Ogawa" userId="S::tk@ijru.sport::21f61dae-8a8c-4828-8972-c2b6cca6eb7f" providerId="AD" clId="Web-{52DD6977-AEFD-4E76-9412-2DE3E46F1F6A}" dt="2022-09-12T08:58:51.894" v="132" actId="14100"/>
          <ac:spMkLst>
            <pc:docMk/>
            <pc:sldMk cId="1655066087" sldId="268"/>
            <ac:spMk id="3" creationId="{895A5369-D5D1-400E-A43D-A0303CFE4C4E}"/>
          </ac:spMkLst>
        </pc:spChg>
        <pc:picChg chg="ord">
          <ac:chgData name="Takashi Ogawa" userId="S::tk@ijru.sport::21f61dae-8a8c-4828-8972-c2b6cca6eb7f" providerId="AD" clId="Web-{52DD6977-AEFD-4E76-9412-2DE3E46F1F6A}" dt="2022-09-12T08:58:39.269" v="122"/>
          <ac:picMkLst>
            <pc:docMk/>
            <pc:sldMk cId="1655066087" sldId="268"/>
            <ac:picMk id="7" creationId="{7E802F79-DE05-4420-B786-A81A018F949C}"/>
          </ac:picMkLst>
        </pc:picChg>
      </pc:sldChg>
      <pc:sldChg chg="modSp add replId">
        <pc:chgData name="Takashi Ogawa" userId="S::tk@ijru.sport::21f61dae-8a8c-4828-8972-c2b6cca6eb7f" providerId="AD" clId="Web-{52DD6977-AEFD-4E76-9412-2DE3E46F1F6A}" dt="2022-09-12T08:56:55.720" v="85" actId="20577"/>
        <pc:sldMkLst>
          <pc:docMk/>
          <pc:sldMk cId="3279866309" sldId="269"/>
        </pc:sldMkLst>
        <pc:spChg chg="mod">
          <ac:chgData name="Takashi Ogawa" userId="S::tk@ijru.sport::21f61dae-8a8c-4828-8972-c2b6cca6eb7f" providerId="AD" clId="Web-{52DD6977-AEFD-4E76-9412-2DE3E46F1F6A}" dt="2022-09-12T08:56:55.720" v="85" actId="20577"/>
          <ac:spMkLst>
            <pc:docMk/>
            <pc:sldMk cId="3279866309" sldId="269"/>
            <ac:spMk id="3" creationId="{895A5369-D5D1-400E-A43D-A0303CFE4C4E}"/>
          </ac:spMkLst>
        </pc:spChg>
      </pc:sldChg>
      <pc:sldChg chg="add del replId">
        <pc:chgData name="Takashi Ogawa" userId="S::tk@ijru.sport::21f61dae-8a8c-4828-8972-c2b6cca6eb7f" providerId="AD" clId="Web-{52DD6977-AEFD-4E76-9412-2DE3E46F1F6A}" dt="2022-09-12T08:56:34.641" v="77"/>
        <pc:sldMkLst>
          <pc:docMk/>
          <pc:sldMk cId="918749644" sldId="270"/>
        </pc:sldMkLst>
      </pc:sldChg>
      <pc:sldChg chg="modSp add replId">
        <pc:chgData name="Takashi Ogawa" userId="S::tk@ijru.sport::21f61dae-8a8c-4828-8972-c2b6cca6eb7f" providerId="AD" clId="Web-{52DD6977-AEFD-4E76-9412-2DE3E46F1F6A}" dt="2022-09-12T08:58:04.878" v="114" actId="20577"/>
        <pc:sldMkLst>
          <pc:docMk/>
          <pc:sldMk cId="1455589084" sldId="270"/>
        </pc:sldMkLst>
        <pc:spChg chg="mod">
          <ac:chgData name="Takashi Ogawa" userId="S::tk@ijru.sport::21f61dae-8a8c-4828-8972-c2b6cca6eb7f" providerId="AD" clId="Web-{52DD6977-AEFD-4E76-9412-2DE3E46F1F6A}" dt="2022-09-12T08:58:04.878" v="114" actId="20577"/>
          <ac:spMkLst>
            <pc:docMk/>
            <pc:sldMk cId="1455589084" sldId="270"/>
            <ac:spMk id="3" creationId="{895A5369-D5D1-400E-A43D-A0303CFE4C4E}"/>
          </ac:spMkLst>
        </pc:spChg>
      </pc:sldChg>
      <pc:sldChg chg="modSp add">
        <pc:chgData name="Takashi Ogawa" userId="S::tk@ijru.sport::21f61dae-8a8c-4828-8972-c2b6cca6eb7f" providerId="AD" clId="Web-{52DD6977-AEFD-4E76-9412-2DE3E46F1F6A}" dt="2022-09-12T09:02:11.326" v="191" actId="20577"/>
        <pc:sldMkLst>
          <pc:docMk/>
          <pc:sldMk cId="2363104115" sldId="271"/>
        </pc:sldMkLst>
        <pc:spChg chg="mod">
          <ac:chgData name="Takashi Ogawa" userId="S::tk@ijru.sport::21f61dae-8a8c-4828-8972-c2b6cca6eb7f" providerId="AD" clId="Web-{52DD6977-AEFD-4E76-9412-2DE3E46F1F6A}" dt="2022-09-12T09:01:29.012" v="174" actId="20577"/>
          <ac:spMkLst>
            <pc:docMk/>
            <pc:sldMk cId="2363104115" sldId="271"/>
            <ac:spMk id="2" creationId="{4E53B6A7-8014-40AD-9DBC-66F4104EE344}"/>
          </ac:spMkLst>
        </pc:spChg>
        <pc:spChg chg="mod">
          <ac:chgData name="Takashi Ogawa" userId="S::tk@ijru.sport::21f61dae-8a8c-4828-8972-c2b6cca6eb7f" providerId="AD" clId="Web-{52DD6977-AEFD-4E76-9412-2DE3E46F1F6A}" dt="2022-09-12T09:02:11.326" v="191" actId="20577"/>
          <ac:spMkLst>
            <pc:docMk/>
            <pc:sldMk cId="2363104115" sldId="271"/>
            <ac:spMk id="3" creationId="{895A5369-D5D1-400E-A43D-A0303CFE4C4E}"/>
          </ac:spMkLst>
        </pc:spChg>
        <pc:picChg chg="ord">
          <ac:chgData name="Takashi Ogawa" userId="S::tk@ijru.sport::21f61dae-8a8c-4828-8972-c2b6cca6eb7f" providerId="AD" clId="Web-{52DD6977-AEFD-4E76-9412-2DE3E46F1F6A}" dt="2022-09-12T09:01:32.934" v="175"/>
          <ac:picMkLst>
            <pc:docMk/>
            <pc:sldMk cId="2363104115" sldId="271"/>
            <ac:picMk id="7" creationId="{7E802F79-DE05-4420-B786-A81A018F949C}"/>
          </ac:picMkLst>
        </pc:picChg>
      </pc:sldChg>
      <pc:sldChg chg="modSp add">
        <pc:chgData name="Takashi Ogawa" userId="S::tk@ijru.sport::21f61dae-8a8c-4828-8972-c2b6cca6eb7f" providerId="AD" clId="Web-{52DD6977-AEFD-4E76-9412-2DE3E46F1F6A}" dt="2022-09-12T09:01:18.121" v="172" actId="20577"/>
        <pc:sldMkLst>
          <pc:docMk/>
          <pc:sldMk cId="2145624752" sldId="272"/>
        </pc:sldMkLst>
        <pc:spChg chg="mod">
          <ac:chgData name="Takashi Ogawa" userId="S::tk@ijru.sport::21f61dae-8a8c-4828-8972-c2b6cca6eb7f" providerId="AD" clId="Web-{52DD6977-AEFD-4E76-9412-2DE3E46F1F6A}" dt="2022-09-12T09:00:53.761" v="165" actId="20577"/>
          <ac:spMkLst>
            <pc:docMk/>
            <pc:sldMk cId="2145624752" sldId="272"/>
            <ac:spMk id="2" creationId="{4E53B6A7-8014-40AD-9DBC-66F4104EE344}"/>
          </ac:spMkLst>
        </pc:spChg>
        <pc:spChg chg="mod">
          <ac:chgData name="Takashi Ogawa" userId="S::tk@ijru.sport::21f61dae-8a8c-4828-8972-c2b6cca6eb7f" providerId="AD" clId="Web-{52DD6977-AEFD-4E76-9412-2DE3E46F1F6A}" dt="2022-09-12T09:01:18.121" v="172" actId="20577"/>
          <ac:spMkLst>
            <pc:docMk/>
            <pc:sldMk cId="2145624752" sldId="272"/>
            <ac:spMk id="3" creationId="{895A5369-D5D1-400E-A43D-A0303CFE4C4E}"/>
          </ac:spMkLst>
        </pc:spChg>
        <pc:picChg chg="ord">
          <ac:chgData name="Takashi Ogawa" userId="S::tk@ijru.sport::21f61dae-8a8c-4828-8972-c2b6cca6eb7f" providerId="AD" clId="Web-{52DD6977-AEFD-4E76-9412-2DE3E46F1F6A}" dt="2022-09-12T09:01:07.308" v="168"/>
          <ac:picMkLst>
            <pc:docMk/>
            <pc:sldMk cId="2145624752" sldId="272"/>
            <ac:picMk id="7" creationId="{7E802F79-DE05-4420-B786-A81A018F949C}"/>
          </ac:picMkLst>
        </pc:picChg>
      </pc:sldChg>
      <pc:sldChg chg="modSp add">
        <pc:chgData name="Takashi Ogawa" userId="S::tk@ijru.sport::21f61dae-8a8c-4828-8972-c2b6cca6eb7f" providerId="AD" clId="Web-{52DD6977-AEFD-4E76-9412-2DE3E46F1F6A}" dt="2022-09-12T09:00:41.272" v="163" actId="20577"/>
        <pc:sldMkLst>
          <pc:docMk/>
          <pc:sldMk cId="1009592339" sldId="273"/>
        </pc:sldMkLst>
        <pc:spChg chg="mod">
          <ac:chgData name="Takashi Ogawa" userId="S::tk@ijru.sport::21f61dae-8a8c-4828-8972-c2b6cca6eb7f" providerId="AD" clId="Web-{52DD6977-AEFD-4E76-9412-2DE3E46F1F6A}" dt="2022-09-12T09:00:21.772" v="158" actId="20577"/>
          <ac:spMkLst>
            <pc:docMk/>
            <pc:sldMk cId="1009592339" sldId="273"/>
            <ac:spMk id="2" creationId="{4E53B6A7-8014-40AD-9DBC-66F4104EE344}"/>
          </ac:spMkLst>
        </pc:spChg>
        <pc:spChg chg="mod">
          <ac:chgData name="Takashi Ogawa" userId="S::tk@ijru.sport::21f61dae-8a8c-4828-8972-c2b6cca6eb7f" providerId="AD" clId="Web-{52DD6977-AEFD-4E76-9412-2DE3E46F1F6A}" dt="2022-09-12T09:00:41.272" v="163" actId="20577"/>
          <ac:spMkLst>
            <pc:docMk/>
            <pc:sldMk cId="1009592339" sldId="273"/>
            <ac:spMk id="3" creationId="{895A5369-D5D1-400E-A43D-A0303CFE4C4E}"/>
          </ac:spMkLst>
        </pc:spChg>
      </pc:sldChg>
      <pc:sldChg chg="modSp add">
        <pc:chgData name="Takashi Ogawa" userId="S::tk@ijru.sport::21f61dae-8a8c-4828-8972-c2b6cca6eb7f" providerId="AD" clId="Web-{52DD6977-AEFD-4E76-9412-2DE3E46F1F6A}" dt="2022-09-12T09:00:10.131" v="156" actId="20577"/>
        <pc:sldMkLst>
          <pc:docMk/>
          <pc:sldMk cId="226818315" sldId="274"/>
        </pc:sldMkLst>
        <pc:spChg chg="mod">
          <ac:chgData name="Takashi Ogawa" userId="S::tk@ijru.sport::21f61dae-8a8c-4828-8972-c2b6cca6eb7f" providerId="AD" clId="Web-{52DD6977-AEFD-4E76-9412-2DE3E46F1F6A}" dt="2022-09-12T08:59:37.130" v="143" actId="20577"/>
          <ac:spMkLst>
            <pc:docMk/>
            <pc:sldMk cId="226818315" sldId="274"/>
            <ac:spMk id="2" creationId="{4E53B6A7-8014-40AD-9DBC-66F4104EE344}"/>
          </ac:spMkLst>
        </pc:spChg>
        <pc:spChg chg="mod">
          <ac:chgData name="Takashi Ogawa" userId="S::tk@ijru.sport::21f61dae-8a8c-4828-8972-c2b6cca6eb7f" providerId="AD" clId="Web-{52DD6977-AEFD-4E76-9412-2DE3E46F1F6A}" dt="2022-09-12T09:00:10.131" v="156" actId="20577"/>
          <ac:spMkLst>
            <pc:docMk/>
            <pc:sldMk cId="226818315" sldId="274"/>
            <ac:spMk id="3" creationId="{895A5369-D5D1-400E-A43D-A0303CFE4C4E}"/>
          </ac:spMkLst>
        </pc:spChg>
        <pc:picChg chg="ord">
          <ac:chgData name="Takashi Ogawa" userId="S::tk@ijru.sport::21f61dae-8a8c-4828-8972-c2b6cca6eb7f" providerId="AD" clId="Web-{52DD6977-AEFD-4E76-9412-2DE3E46F1F6A}" dt="2022-09-12T08:59:52.099" v="146"/>
          <ac:picMkLst>
            <pc:docMk/>
            <pc:sldMk cId="226818315" sldId="274"/>
            <ac:picMk id="7" creationId="{7E802F79-DE05-4420-B786-A81A018F949C}"/>
          </ac:picMkLst>
        </pc:picChg>
      </pc:sldChg>
      <pc:sldChg chg="add del">
        <pc:chgData name="Takashi Ogawa" userId="S::tk@ijru.sport::21f61dae-8a8c-4828-8972-c2b6cca6eb7f" providerId="AD" clId="Web-{52DD6977-AEFD-4E76-9412-2DE3E46F1F6A}" dt="2022-09-12T09:03:28.765" v="205"/>
        <pc:sldMkLst>
          <pc:docMk/>
          <pc:sldMk cId="709267559" sldId="275"/>
        </pc:sldMkLst>
      </pc:sldChg>
      <pc:sldChg chg="add del">
        <pc:chgData name="Takashi Ogawa" userId="S::tk@ijru.sport::21f61dae-8a8c-4828-8972-c2b6cca6eb7f" providerId="AD" clId="Web-{52DD6977-AEFD-4E76-9412-2DE3E46F1F6A}" dt="2022-09-12T09:03:28.765" v="206"/>
        <pc:sldMkLst>
          <pc:docMk/>
          <pc:sldMk cId="2831853996" sldId="276"/>
        </pc:sldMkLst>
      </pc:sldChg>
      <pc:sldChg chg="modSp add">
        <pc:chgData name="Takashi Ogawa" userId="S::tk@ijru.sport::21f61dae-8a8c-4828-8972-c2b6cca6eb7f" providerId="AD" clId="Web-{52DD6977-AEFD-4E76-9412-2DE3E46F1F6A}" dt="2022-09-12T09:03:23.530" v="204" actId="20577"/>
        <pc:sldMkLst>
          <pc:docMk/>
          <pc:sldMk cId="1275842994" sldId="277"/>
        </pc:sldMkLst>
        <pc:spChg chg="mod">
          <ac:chgData name="Takashi Ogawa" userId="S::tk@ijru.sport::21f61dae-8a8c-4828-8972-c2b6cca6eb7f" providerId="AD" clId="Web-{52DD6977-AEFD-4E76-9412-2DE3E46F1F6A}" dt="2022-09-12T09:03:17.999" v="202" actId="20577"/>
          <ac:spMkLst>
            <pc:docMk/>
            <pc:sldMk cId="1275842994" sldId="277"/>
            <ac:spMk id="2" creationId="{4E53B6A7-8014-40AD-9DBC-66F4104EE344}"/>
          </ac:spMkLst>
        </pc:spChg>
        <pc:spChg chg="mod">
          <ac:chgData name="Takashi Ogawa" userId="S::tk@ijru.sport::21f61dae-8a8c-4828-8972-c2b6cca6eb7f" providerId="AD" clId="Web-{52DD6977-AEFD-4E76-9412-2DE3E46F1F6A}" dt="2022-09-12T09:03:23.530" v="204" actId="20577"/>
          <ac:spMkLst>
            <pc:docMk/>
            <pc:sldMk cId="1275842994" sldId="277"/>
            <ac:spMk id="3" creationId="{895A5369-D5D1-400E-A43D-A0303CFE4C4E}"/>
          </ac:spMkLst>
        </pc:spChg>
      </pc:sldChg>
      <pc:sldChg chg="modSp add">
        <pc:chgData name="Takashi Ogawa" userId="S::tk@ijru.sport::21f61dae-8a8c-4828-8972-c2b6cca6eb7f" providerId="AD" clId="Web-{52DD6977-AEFD-4E76-9412-2DE3E46F1F6A}" dt="2022-09-12T09:03:12.671" v="200" actId="20577"/>
        <pc:sldMkLst>
          <pc:docMk/>
          <pc:sldMk cId="3134900846" sldId="278"/>
        </pc:sldMkLst>
        <pc:spChg chg="mod">
          <ac:chgData name="Takashi Ogawa" userId="S::tk@ijru.sport::21f61dae-8a8c-4828-8972-c2b6cca6eb7f" providerId="AD" clId="Web-{52DD6977-AEFD-4E76-9412-2DE3E46F1F6A}" dt="2022-09-12T09:02:49.780" v="195" actId="20577"/>
          <ac:spMkLst>
            <pc:docMk/>
            <pc:sldMk cId="3134900846" sldId="278"/>
            <ac:spMk id="2" creationId="{4E53B6A7-8014-40AD-9DBC-66F4104EE344}"/>
          </ac:spMkLst>
        </pc:spChg>
        <pc:spChg chg="mod">
          <ac:chgData name="Takashi Ogawa" userId="S::tk@ijru.sport::21f61dae-8a8c-4828-8972-c2b6cca6eb7f" providerId="AD" clId="Web-{52DD6977-AEFD-4E76-9412-2DE3E46F1F6A}" dt="2022-09-12T09:03:12.671" v="200" actId="20577"/>
          <ac:spMkLst>
            <pc:docMk/>
            <pc:sldMk cId="3134900846" sldId="278"/>
            <ac:spMk id="3" creationId="{895A5369-D5D1-400E-A43D-A0303CFE4C4E}"/>
          </ac:spMkLst>
        </pc:spChg>
        <pc:picChg chg="ord">
          <ac:chgData name="Takashi Ogawa" userId="S::tk@ijru.sport::21f61dae-8a8c-4828-8972-c2b6cca6eb7f" providerId="AD" clId="Web-{52DD6977-AEFD-4E76-9412-2DE3E46F1F6A}" dt="2022-09-12T09:02:55.920" v="197"/>
          <ac:picMkLst>
            <pc:docMk/>
            <pc:sldMk cId="3134900846" sldId="278"/>
            <ac:picMk id="7" creationId="{7E802F79-DE05-4420-B786-A81A018F949C}"/>
          </ac:picMkLst>
        </pc:picChg>
      </pc:sldChg>
    </pc:docChg>
  </pc:docChgLst>
  <pc:docChgLst>
    <pc:chgData name="Takashi Ogawa" userId="S::tk@ijru.sport::21f61dae-8a8c-4828-8972-c2b6cca6eb7f" providerId="AD" clId="Web-{46FA6B19-1673-4316-A96C-F9A45C313125}"/>
    <pc:docChg chg="modSld">
      <pc:chgData name="Takashi Ogawa" userId="S::tk@ijru.sport::21f61dae-8a8c-4828-8972-c2b6cca6eb7f" providerId="AD" clId="Web-{46FA6B19-1673-4316-A96C-F9A45C313125}" dt="2022-09-18T13:35:10.436" v="1430" actId="20577"/>
      <pc:docMkLst>
        <pc:docMk/>
      </pc:docMkLst>
      <pc:sldChg chg="modSp">
        <pc:chgData name="Takashi Ogawa" userId="S::tk@ijru.sport::21f61dae-8a8c-4828-8972-c2b6cca6eb7f" providerId="AD" clId="Web-{46FA6B19-1673-4316-A96C-F9A45C313125}" dt="2022-09-18T12:28:22.279" v="7" actId="20577"/>
        <pc:sldMkLst>
          <pc:docMk/>
          <pc:sldMk cId="1854005177" sldId="257"/>
        </pc:sldMkLst>
        <pc:spChg chg="mod">
          <ac:chgData name="Takashi Ogawa" userId="S::tk@ijru.sport::21f61dae-8a8c-4828-8972-c2b6cca6eb7f" providerId="AD" clId="Web-{46FA6B19-1673-4316-A96C-F9A45C313125}" dt="2022-09-18T12:28:22.279" v="7" actId="20577"/>
          <ac:spMkLst>
            <pc:docMk/>
            <pc:sldMk cId="1854005177" sldId="257"/>
            <ac:spMk id="3" creationId="{895A5369-D5D1-400E-A43D-A0303CFE4C4E}"/>
          </ac:spMkLst>
        </pc:spChg>
      </pc:sldChg>
      <pc:sldChg chg="modSp">
        <pc:chgData name="Takashi Ogawa" userId="S::tk@ijru.sport::21f61dae-8a8c-4828-8972-c2b6cca6eb7f" providerId="AD" clId="Web-{46FA6B19-1673-4316-A96C-F9A45C313125}" dt="2022-09-18T12:28:49.202" v="9" actId="20577"/>
        <pc:sldMkLst>
          <pc:docMk/>
          <pc:sldMk cId="2763840553" sldId="258"/>
        </pc:sldMkLst>
        <pc:spChg chg="mod">
          <ac:chgData name="Takashi Ogawa" userId="S::tk@ijru.sport::21f61dae-8a8c-4828-8972-c2b6cca6eb7f" providerId="AD" clId="Web-{46FA6B19-1673-4316-A96C-F9A45C313125}" dt="2022-09-18T12:28:49.202" v="9" actId="20577"/>
          <ac:spMkLst>
            <pc:docMk/>
            <pc:sldMk cId="2763840553" sldId="258"/>
            <ac:spMk id="3" creationId="{895A5369-D5D1-400E-A43D-A0303CFE4C4E}"/>
          </ac:spMkLst>
        </pc:spChg>
      </pc:sldChg>
      <pc:sldChg chg="modSp">
        <pc:chgData name="Takashi Ogawa" userId="S::tk@ijru.sport::21f61dae-8a8c-4828-8972-c2b6cca6eb7f" providerId="AD" clId="Web-{46FA6B19-1673-4316-A96C-F9A45C313125}" dt="2022-09-18T12:29:26.455" v="20" actId="20577"/>
        <pc:sldMkLst>
          <pc:docMk/>
          <pc:sldMk cId="644778090" sldId="260"/>
        </pc:sldMkLst>
        <pc:spChg chg="mod">
          <ac:chgData name="Takashi Ogawa" userId="S::tk@ijru.sport::21f61dae-8a8c-4828-8972-c2b6cca6eb7f" providerId="AD" clId="Web-{46FA6B19-1673-4316-A96C-F9A45C313125}" dt="2022-09-18T12:29:26.455" v="20" actId="20577"/>
          <ac:spMkLst>
            <pc:docMk/>
            <pc:sldMk cId="644778090" sldId="260"/>
            <ac:spMk id="3" creationId="{895A5369-D5D1-400E-A43D-A0303CFE4C4E}"/>
          </ac:spMkLst>
        </pc:spChg>
      </pc:sldChg>
      <pc:sldChg chg="modSp">
        <pc:chgData name="Takashi Ogawa" userId="S::tk@ijru.sport::21f61dae-8a8c-4828-8972-c2b6cca6eb7f" providerId="AD" clId="Web-{46FA6B19-1673-4316-A96C-F9A45C313125}" dt="2022-09-18T12:30:01.910" v="39" actId="20577"/>
        <pc:sldMkLst>
          <pc:docMk/>
          <pc:sldMk cId="2588158736" sldId="261"/>
        </pc:sldMkLst>
        <pc:spChg chg="mod">
          <ac:chgData name="Takashi Ogawa" userId="S::tk@ijru.sport::21f61dae-8a8c-4828-8972-c2b6cca6eb7f" providerId="AD" clId="Web-{46FA6B19-1673-4316-A96C-F9A45C313125}" dt="2022-09-18T12:30:01.910" v="39" actId="20577"/>
          <ac:spMkLst>
            <pc:docMk/>
            <pc:sldMk cId="2588158736" sldId="261"/>
            <ac:spMk id="3" creationId="{895A5369-D5D1-400E-A43D-A0303CFE4C4E}"/>
          </ac:spMkLst>
        </pc:spChg>
      </pc:sldChg>
      <pc:sldChg chg="modSp">
        <pc:chgData name="Takashi Ogawa" userId="S::tk@ijru.sport::21f61dae-8a8c-4828-8972-c2b6cca6eb7f" providerId="AD" clId="Web-{46FA6B19-1673-4316-A96C-F9A45C313125}" dt="2022-09-18T12:30:39.163" v="41" actId="20577"/>
        <pc:sldMkLst>
          <pc:docMk/>
          <pc:sldMk cId="3088185366" sldId="262"/>
        </pc:sldMkLst>
        <pc:spChg chg="mod">
          <ac:chgData name="Takashi Ogawa" userId="S::tk@ijru.sport::21f61dae-8a8c-4828-8972-c2b6cca6eb7f" providerId="AD" clId="Web-{46FA6B19-1673-4316-A96C-F9A45C313125}" dt="2022-09-18T12:30:39.163" v="41" actId="20577"/>
          <ac:spMkLst>
            <pc:docMk/>
            <pc:sldMk cId="3088185366" sldId="262"/>
            <ac:spMk id="3" creationId="{895A5369-D5D1-400E-A43D-A0303CFE4C4E}"/>
          </ac:spMkLst>
        </pc:spChg>
      </pc:sldChg>
      <pc:sldChg chg="modSp">
        <pc:chgData name="Takashi Ogawa" userId="S::tk@ijru.sport::21f61dae-8a8c-4828-8972-c2b6cca6eb7f" providerId="AD" clId="Web-{46FA6B19-1673-4316-A96C-F9A45C313125}" dt="2022-09-18T12:49:15.291" v="296" actId="20577"/>
        <pc:sldMkLst>
          <pc:docMk/>
          <pc:sldMk cId="4182636056" sldId="264"/>
        </pc:sldMkLst>
        <pc:spChg chg="mod">
          <ac:chgData name="Takashi Ogawa" userId="S::tk@ijru.sport::21f61dae-8a8c-4828-8972-c2b6cca6eb7f" providerId="AD" clId="Web-{46FA6B19-1673-4316-A96C-F9A45C313125}" dt="2022-09-18T12:49:15.291" v="296" actId="20577"/>
          <ac:spMkLst>
            <pc:docMk/>
            <pc:sldMk cId="4182636056" sldId="264"/>
            <ac:spMk id="3" creationId="{895A5369-D5D1-400E-A43D-A0303CFE4C4E}"/>
          </ac:spMkLst>
        </pc:spChg>
      </pc:sldChg>
      <pc:sldChg chg="modSp">
        <pc:chgData name="Takashi Ogawa" userId="S::tk@ijru.sport::21f61dae-8a8c-4828-8972-c2b6cca6eb7f" providerId="AD" clId="Web-{46FA6B19-1673-4316-A96C-F9A45C313125}" dt="2022-09-18T12:34:20.980" v="140" actId="20577"/>
        <pc:sldMkLst>
          <pc:docMk/>
          <pc:sldMk cId="1705121875" sldId="265"/>
        </pc:sldMkLst>
        <pc:spChg chg="mod">
          <ac:chgData name="Takashi Ogawa" userId="S::tk@ijru.sport::21f61dae-8a8c-4828-8972-c2b6cca6eb7f" providerId="AD" clId="Web-{46FA6B19-1673-4316-A96C-F9A45C313125}" dt="2022-09-18T12:34:20.980" v="140" actId="20577"/>
          <ac:spMkLst>
            <pc:docMk/>
            <pc:sldMk cId="1705121875" sldId="265"/>
            <ac:spMk id="3" creationId="{895A5369-D5D1-400E-A43D-A0303CFE4C4E}"/>
          </ac:spMkLst>
        </pc:spChg>
      </pc:sldChg>
      <pc:sldChg chg="modSp">
        <pc:chgData name="Takashi Ogawa" userId="S::tk@ijru.sport::21f61dae-8a8c-4828-8972-c2b6cca6eb7f" providerId="AD" clId="Web-{46FA6B19-1673-4316-A96C-F9A45C313125}" dt="2022-09-18T12:59:39.444" v="387" actId="20577"/>
        <pc:sldMkLst>
          <pc:docMk/>
          <pc:sldMk cId="3205112878" sldId="266"/>
        </pc:sldMkLst>
        <pc:spChg chg="mod">
          <ac:chgData name="Takashi Ogawa" userId="S::tk@ijru.sport::21f61dae-8a8c-4828-8972-c2b6cca6eb7f" providerId="AD" clId="Web-{46FA6B19-1673-4316-A96C-F9A45C313125}" dt="2022-09-18T12:59:39.444" v="387" actId="20577"/>
          <ac:spMkLst>
            <pc:docMk/>
            <pc:sldMk cId="3205112878" sldId="266"/>
            <ac:spMk id="3" creationId="{895A5369-D5D1-400E-A43D-A0303CFE4C4E}"/>
          </ac:spMkLst>
        </pc:spChg>
      </pc:sldChg>
      <pc:sldChg chg="modSp">
        <pc:chgData name="Takashi Ogawa" userId="S::tk@ijru.sport::21f61dae-8a8c-4828-8972-c2b6cca6eb7f" providerId="AD" clId="Web-{46FA6B19-1673-4316-A96C-F9A45C313125}" dt="2022-09-18T13:24:44.019" v="1274" actId="20577"/>
        <pc:sldMkLst>
          <pc:docMk/>
          <pc:sldMk cId="4042673014" sldId="267"/>
        </pc:sldMkLst>
        <pc:spChg chg="mod">
          <ac:chgData name="Takashi Ogawa" userId="S::tk@ijru.sport::21f61dae-8a8c-4828-8972-c2b6cca6eb7f" providerId="AD" clId="Web-{46FA6B19-1673-4316-A96C-F9A45C313125}" dt="2022-09-18T13:20:34.033" v="1131" actId="20577"/>
          <ac:spMkLst>
            <pc:docMk/>
            <pc:sldMk cId="4042673014" sldId="267"/>
            <ac:spMk id="2" creationId="{4E53B6A7-8014-40AD-9DBC-66F4104EE344}"/>
          </ac:spMkLst>
        </pc:spChg>
        <pc:spChg chg="mod">
          <ac:chgData name="Takashi Ogawa" userId="S::tk@ijru.sport::21f61dae-8a8c-4828-8972-c2b6cca6eb7f" providerId="AD" clId="Web-{46FA6B19-1673-4316-A96C-F9A45C313125}" dt="2022-09-18T13:24:44.019" v="1274" actId="20577"/>
          <ac:spMkLst>
            <pc:docMk/>
            <pc:sldMk cId="4042673014" sldId="267"/>
            <ac:spMk id="3" creationId="{895A5369-D5D1-400E-A43D-A0303CFE4C4E}"/>
          </ac:spMkLst>
        </pc:spChg>
        <pc:picChg chg="ord">
          <ac:chgData name="Takashi Ogawa" userId="S::tk@ijru.sport::21f61dae-8a8c-4828-8972-c2b6cca6eb7f" providerId="AD" clId="Web-{46FA6B19-1673-4316-A96C-F9A45C313125}" dt="2022-09-18T13:23:41.249" v="1256"/>
          <ac:picMkLst>
            <pc:docMk/>
            <pc:sldMk cId="4042673014" sldId="267"/>
            <ac:picMk id="7" creationId="{7E802F79-DE05-4420-B786-A81A018F949C}"/>
          </ac:picMkLst>
        </pc:picChg>
      </pc:sldChg>
      <pc:sldChg chg="modSp">
        <pc:chgData name="Takashi Ogawa" userId="S::tk@ijru.sport::21f61dae-8a8c-4828-8972-c2b6cca6eb7f" providerId="AD" clId="Web-{46FA6B19-1673-4316-A96C-F9A45C313125}" dt="2022-09-18T13:25:23.865" v="1293" actId="20577"/>
        <pc:sldMkLst>
          <pc:docMk/>
          <pc:sldMk cId="1655066087" sldId="268"/>
        </pc:sldMkLst>
        <pc:spChg chg="mod">
          <ac:chgData name="Takashi Ogawa" userId="S::tk@ijru.sport::21f61dae-8a8c-4828-8972-c2b6cca6eb7f" providerId="AD" clId="Web-{46FA6B19-1673-4316-A96C-F9A45C313125}" dt="2022-09-18T13:25:23.865" v="1293" actId="20577"/>
          <ac:spMkLst>
            <pc:docMk/>
            <pc:sldMk cId="1655066087" sldId="268"/>
            <ac:spMk id="3" creationId="{895A5369-D5D1-400E-A43D-A0303CFE4C4E}"/>
          </ac:spMkLst>
        </pc:spChg>
      </pc:sldChg>
      <pc:sldChg chg="modSp">
        <pc:chgData name="Takashi Ogawa" userId="S::tk@ijru.sport::21f61dae-8a8c-4828-8972-c2b6cca6eb7f" providerId="AD" clId="Web-{46FA6B19-1673-4316-A96C-F9A45C313125}" dt="2022-09-18T13:07:38.090" v="597" actId="20577"/>
        <pc:sldMkLst>
          <pc:docMk/>
          <pc:sldMk cId="3279866309" sldId="269"/>
        </pc:sldMkLst>
        <pc:spChg chg="mod">
          <ac:chgData name="Takashi Ogawa" userId="S::tk@ijru.sport::21f61dae-8a8c-4828-8972-c2b6cca6eb7f" providerId="AD" clId="Web-{46FA6B19-1673-4316-A96C-F9A45C313125}" dt="2022-09-18T13:07:38.090" v="597" actId="20577"/>
          <ac:spMkLst>
            <pc:docMk/>
            <pc:sldMk cId="3279866309" sldId="269"/>
            <ac:spMk id="3" creationId="{895A5369-D5D1-400E-A43D-A0303CFE4C4E}"/>
          </ac:spMkLst>
        </pc:spChg>
      </pc:sldChg>
      <pc:sldChg chg="modSp">
        <pc:chgData name="Takashi Ogawa" userId="S::tk@ijru.sport::21f61dae-8a8c-4828-8972-c2b6cca6eb7f" providerId="AD" clId="Web-{46FA6B19-1673-4316-A96C-F9A45C313125}" dt="2022-09-18T13:21:50.194" v="1147" actId="20577"/>
        <pc:sldMkLst>
          <pc:docMk/>
          <pc:sldMk cId="1455589084" sldId="270"/>
        </pc:sldMkLst>
        <pc:spChg chg="mod">
          <ac:chgData name="Takashi Ogawa" userId="S::tk@ijru.sport::21f61dae-8a8c-4828-8972-c2b6cca6eb7f" providerId="AD" clId="Web-{46FA6B19-1673-4316-A96C-F9A45C313125}" dt="2022-09-18T13:21:50.194" v="1147" actId="20577"/>
          <ac:spMkLst>
            <pc:docMk/>
            <pc:sldMk cId="1455589084" sldId="270"/>
            <ac:spMk id="3" creationId="{895A5369-D5D1-400E-A43D-A0303CFE4C4E}"/>
          </ac:spMkLst>
        </pc:spChg>
      </pc:sldChg>
      <pc:sldChg chg="modSp">
        <pc:chgData name="Takashi Ogawa" userId="S::tk@ijru.sport::21f61dae-8a8c-4828-8972-c2b6cca6eb7f" providerId="AD" clId="Web-{46FA6B19-1673-4316-A96C-F9A45C313125}" dt="2022-09-18T13:26:26.182" v="1302" actId="20577"/>
        <pc:sldMkLst>
          <pc:docMk/>
          <pc:sldMk cId="2363104115" sldId="271"/>
        </pc:sldMkLst>
        <pc:spChg chg="mod">
          <ac:chgData name="Takashi Ogawa" userId="S::tk@ijru.sport::21f61dae-8a8c-4828-8972-c2b6cca6eb7f" providerId="AD" clId="Web-{46FA6B19-1673-4316-A96C-F9A45C313125}" dt="2022-09-18T13:26:26.182" v="1302" actId="20577"/>
          <ac:spMkLst>
            <pc:docMk/>
            <pc:sldMk cId="2363104115" sldId="271"/>
            <ac:spMk id="3" creationId="{895A5369-D5D1-400E-A43D-A0303CFE4C4E}"/>
          </ac:spMkLst>
        </pc:spChg>
      </pc:sldChg>
      <pc:sldChg chg="modSp">
        <pc:chgData name="Takashi Ogawa" userId="S::tk@ijru.sport::21f61dae-8a8c-4828-8972-c2b6cca6eb7f" providerId="AD" clId="Web-{46FA6B19-1673-4316-A96C-F9A45C313125}" dt="2022-09-18T13:35:10.436" v="1430" actId="20577"/>
        <pc:sldMkLst>
          <pc:docMk/>
          <pc:sldMk cId="2145624752" sldId="272"/>
        </pc:sldMkLst>
        <pc:spChg chg="mod">
          <ac:chgData name="Takashi Ogawa" userId="S::tk@ijru.sport::21f61dae-8a8c-4828-8972-c2b6cca6eb7f" providerId="AD" clId="Web-{46FA6B19-1673-4316-A96C-F9A45C313125}" dt="2022-09-18T13:35:10.436" v="1430" actId="20577"/>
          <ac:spMkLst>
            <pc:docMk/>
            <pc:sldMk cId="2145624752" sldId="272"/>
            <ac:spMk id="3" creationId="{895A5369-D5D1-400E-A43D-A0303CFE4C4E}"/>
          </ac:spMkLst>
        </pc:spChg>
      </pc:sldChg>
      <pc:sldChg chg="modSp">
        <pc:chgData name="Takashi Ogawa" userId="S::tk@ijru.sport::21f61dae-8a8c-4828-8972-c2b6cca6eb7f" providerId="AD" clId="Web-{46FA6B19-1673-4316-A96C-F9A45C313125}" dt="2022-09-18T13:27:39.624" v="1337" actId="20577"/>
        <pc:sldMkLst>
          <pc:docMk/>
          <pc:sldMk cId="1009592339" sldId="273"/>
        </pc:sldMkLst>
        <pc:spChg chg="mod">
          <ac:chgData name="Takashi Ogawa" userId="S::tk@ijru.sport::21f61dae-8a8c-4828-8972-c2b6cca6eb7f" providerId="AD" clId="Web-{46FA6B19-1673-4316-A96C-F9A45C313125}" dt="2022-09-18T13:27:39.624" v="1337" actId="20577"/>
          <ac:spMkLst>
            <pc:docMk/>
            <pc:sldMk cId="1009592339" sldId="273"/>
            <ac:spMk id="3" creationId="{895A5369-D5D1-400E-A43D-A0303CFE4C4E}"/>
          </ac:spMkLst>
        </pc:spChg>
      </pc:sldChg>
      <pc:sldChg chg="modSp">
        <pc:chgData name="Takashi Ogawa" userId="S::tk@ijru.sport::21f61dae-8a8c-4828-8972-c2b6cca6eb7f" providerId="AD" clId="Web-{46FA6B19-1673-4316-A96C-F9A45C313125}" dt="2022-09-18T13:26:58.278" v="1319" actId="20577"/>
        <pc:sldMkLst>
          <pc:docMk/>
          <pc:sldMk cId="1275842994" sldId="277"/>
        </pc:sldMkLst>
        <pc:spChg chg="mod">
          <ac:chgData name="Takashi Ogawa" userId="S::tk@ijru.sport::21f61dae-8a8c-4828-8972-c2b6cca6eb7f" providerId="AD" clId="Web-{46FA6B19-1673-4316-A96C-F9A45C313125}" dt="2022-09-18T13:26:58.278" v="1319" actId="20577"/>
          <ac:spMkLst>
            <pc:docMk/>
            <pc:sldMk cId="1275842994" sldId="277"/>
            <ac:spMk id="2" creationId="{4E53B6A7-8014-40AD-9DBC-66F4104EE344}"/>
          </ac:spMkLst>
        </pc:spChg>
      </pc:sldChg>
      <pc:sldChg chg="modSp">
        <pc:chgData name="Takashi Ogawa" userId="S::tk@ijru.sport::21f61dae-8a8c-4828-8972-c2b6cca6eb7f" providerId="AD" clId="Web-{46FA6B19-1673-4316-A96C-F9A45C313125}" dt="2022-09-18T13:26:50.324" v="1318" actId="20577"/>
        <pc:sldMkLst>
          <pc:docMk/>
          <pc:sldMk cId="1093385243" sldId="279"/>
        </pc:sldMkLst>
        <pc:spChg chg="mod">
          <ac:chgData name="Takashi Ogawa" userId="S::tk@ijru.sport::21f61dae-8a8c-4828-8972-c2b6cca6eb7f" providerId="AD" clId="Web-{46FA6B19-1673-4316-A96C-F9A45C313125}" dt="2022-09-18T13:26:50.324" v="1318" actId="20577"/>
          <ac:spMkLst>
            <pc:docMk/>
            <pc:sldMk cId="1093385243" sldId="279"/>
            <ac:spMk id="3" creationId="{895A5369-D5D1-400E-A43D-A0303CFE4C4E}"/>
          </ac:spMkLst>
        </pc:spChg>
      </pc:sldChg>
      <pc:sldChg chg="modSp">
        <pc:chgData name="Takashi Ogawa" userId="S::tk@ijru.sport::21f61dae-8a8c-4828-8972-c2b6cca6eb7f" providerId="AD" clId="Web-{46FA6B19-1673-4316-A96C-F9A45C313125}" dt="2022-09-18T12:46:48.922" v="241" actId="20577"/>
        <pc:sldMkLst>
          <pc:docMk/>
          <pc:sldMk cId="3676328451" sldId="280"/>
        </pc:sldMkLst>
        <pc:spChg chg="mod">
          <ac:chgData name="Takashi Ogawa" userId="S::tk@ijru.sport::21f61dae-8a8c-4828-8972-c2b6cca6eb7f" providerId="AD" clId="Web-{46FA6B19-1673-4316-A96C-F9A45C313125}" dt="2022-09-18T12:46:48.922" v="241" actId="20577"/>
          <ac:spMkLst>
            <pc:docMk/>
            <pc:sldMk cId="3676328451" sldId="280"/>
            <ac:spMk id="3" creationId="{895A5369-D5D1-400E-A43D-A0303CFE4C4E}"/>
          </ac:spMkLst>
        </pc:spChg>
      </pc:sldChg>
    </pc:docChg>
  </pc:docChgLst>
  <pc:docChgLst>
    <pc:chgData name="Shaun Hamilton" userId="S::shaunh@ijru.sport::bc0fb1cf-7e81-4c37-bcfe-973ac48a20fb" providerId="AD" clId="Web-{7E628323-10C4-4BC5-A43F-5D3CEA1EE23F}"/>
    <pc:docChg chg="modSld">
      <pc:chgData name="Shaun Hamilton" userId="S::shaunh@ijru.sport::bc0fb1cf-7e81-4c37-bcfe-973ac48a20fb" providerId="AD" clId="Web-{7E628323-10C4-4BC5-A43F-5D3CEA1EE23F}" dt="2022-09-26T22:00:55.611" v="19" actId="20577"/>
      <pc:docMkLst>
        <pc:docMk/>
      </pc:docMkLst>
      <pc:sldChg chg="modSp">
        <pc:chgData name="Shaun Hamilton" userId="S::shaunh@ijru.sport::bc0fb1cf-7e81-4c37-bcfe-973ac48a20fb" providerId="AD" clId="Web-{7E628323-10C4-4BC5-A43F-5D3CEA1EE23F}" dt="2022-09-26T22:00:19.220" v="17" actId="20577"/>
        <pc:sldMkLst>
          <pc:docMk/>
          <pc:sldMk cId="3088185366" sldId="262"/>
        </pc:sldMkLst>
        <pc:spChg chg="mod">
          <ac:chgData name="Shaun Hamilton" userId="S::shaunh@ijru.sport::bc0fb1cf-7e81-4c37-bcfe-973ac48a20fb" providerId="AD" clId="Web-{7E628323-10C4-4BC5-A43F-5D3CEA1EE23F}" dt="2022-09-26T22:00:19.220" v="17" actId="20577"/>
          <ac:spMkLst>
            <pc:docMk/>
            <pc:sldMk cId="3088185366" sldId="262"/>
            <ac:spMk id="3" creationId="{895A5369-D5D1-400E-A43D-A0303CFE4C4E}"/>
          </ac:spMkLst>
        </pc:spChg>
      </pc:sldChg>
      <pc:sldChg chg="modSp">
        <pc:chgData name="Shaun Hamilton" userId="S::shaunh@ijru.sport::bc0fb1cf-7e81-4c37-bcfe-973ac48a20fb" providerId="AD" clId="Web-{7E628323-10C4-4BC5-A43F-5D3CEA1EE23F}" dt="2022-09-26T22:00:55.611" v="19" actId="20577"/>
        <pc:sldMkLst>
          <pc:docMk/>
          <pc:sldMk cId="1655066087" sldId="268"/>
        </pc:sldMkLst>
        <pc:spChg chg="mod">
          <ac:chgData name="Shaun Hamilton" userId="S::shaunh@ijru.sport::bc0fb1cf-7e81-4c37-bcfe-973ac48a20fb" providerId="AD" clId="Web-{7E628323-10C4-4BC5-A43F-5D3CEA1EE23F}" dt="2022-09-26T22:00:55.611" v="19" actId="20577"/>
          <ac:spMkLst>
            <pc:docMk/>
            <pc:sldMk cId="1655066087" sldId="268"/>
            <ac:spMk id="3" creationId="{895A5369-D5D1-400E-A43D-A0303CFE4C4E}"/>
          </ac:spMkLst>
        </pc:spChg>
      </pc:sldChg>
    </pc:docChg>
  </pc:docChgLst>
  <pc:docChgLst>
    <pc:chgData name="Takashi Ogawa" userId="S::tk@ijru.sport::21f61dae-8a8c-4828-8972-c2b6cca6eb7f" providerId="AD" clId="Web-{C11851E4-314B-4D2C-B9A0-3C0C1209696A}"/>
    <pc:docChg chg="modSld">
      <pc:chgData name="Takashi Ogawa" userId="S::tk@ijru.sport::21f61dae-8a8c-4828-8972-c2b6cca6eb7f" providerId="AD" clId="Web-{C11851E4-314B-4D2C-B9A0-3C0C1209696A}" dt="2022-09-30T14:11:16.835" v="78" actId="20577"/>
      <pc:docMkLst>
        <pc:docMk/>
      </pc:docMkLst>
      <pc:sldChg chg="modSp">
        <pc:chgData name="Takashi Ogawa" userId="S::tk@ijru.sport::21f61dae-8a8c-4828-8972-c2b6cca6eb7f" providerId="AD" clId="Web-{C11851E4-314B-4D2C-B9A0-3C0C1209696A}" dt="2022-09-30T13:54:43.588" v="7" actId="20577"/>
        <pc:sldMkLst>
          <pc:docMk/>
          <pc:sldMk cId="644778090" sldId="260"/>
        </pc:sldMkLst>
        <pc:spChg chg="mod">
          <ac:chgData name="Takashi Ogawa" userId="S::tk@ijru.sport::21f61dae-8a8c-4828-8972-c2b6cca6eb7f" providerId="AD" clId="Web-{C11851E4-314B-4D2C-B9A0-3C0C1209696A}" dt="2022-09-30T13:54:43.588" v="7" actId="20577"/>
          <ac:spMkLst>
            <pc:docMk/>
            <pc:sldMk cId="644778090" sldId="260"/>
            <ac:spMk id="3" creationId="{895A5369-D5D1-400E-A43D-A0303CFE4C4E}"/>
          </ac:spMkLst>
        </pc:spChg>
      </pc:sldChg>
      <pc:sldChg chg="modSp">
        <pc:chgData name="Takashi Ogawa" userId="S::tk@ijru.sport::21f61dae-8a8c-4828-8972-c2b6cca6eb7f" providerId="AD" clId="Web-{C11851E4-314B-4D2C-B9A0-3C0C1209696A}" dt="2022-09-30T14:08:58.315" v="63" actId="20577"/>
        <pc:sldMkLst>
          <pc:docMk/>
          <pc:sldMk cId="1705121875" sldId="265"/>
        </pc:sldMkLst>
        <pc:spChg chg="mod">
          <ac:chgData name="Takashi Ogawa" userId="S::tk@ijru.sport::21f61dae-8a8c-4828-8972-c2b6cca6eb7f" providerId="AD" clId="Web-{C11851E4-314B-4D2C-B9A0-3C0C1209696A}" dt="2022-09-30T14:08:58.315" v="63" actId="20577"/>
          <ac:spMkLst>
            <pc:docMk/>
            <pc:sldMk cId="1705121875" sldId="265"/>
            <ac:spMk id="3" creationId="{895A5369-D5D1-400E-A43D-A0303CFE4C4E}"/>
          </ac:spMkLst>
        </pc:spChg>
      </pc:sldChg>
      <pc:sldChg chg="modSp">
        <pc:chgData name="Takashi Ogawa" userId="S::tk@ijru.sport::21f61dae-8a8c-4828-8972-c2b6cca6eb7f" providerId="AD" clId="Web-{C11851E4-314B-4D2C-B9A0-3C0C1209696A}" dt="2022-09-30T14:03:53.683" v="42" actId="14100"/>
        <pc:sldMkLst>
          <pc:docMk/>
          <pc:sldMk cId="3279866309" sldId="269"/>
        </pc:sldMkLst>
        <pc:spChg chg="mod">
          <ac:chgData name="Takashi Ogawa" userId="S::tk@ijru.sport::21f61dae-8a8c-4828-8972-c2b6cca6eb7f" providerId="AD" clId="Web-{C11851E4-314B-4D2C-B9A0-3C0C1209696A}" dt="2022-09-30T14:03:53.683" v="42" actId="14100"/>
          <ac:spMkLst>
            <pc:docMk/>
            <pc:sldMk cId="3279866309" sldId="269"/>
            <ac:spMk id="3" creationId="{895A5369-D5D1-400E-A43D-A0303CFE4C4E}"/>
          </ac:spMkLst>
        </pc:spChg>
      </pc:sldChg>
      <pc:sldChg chg="modSp">
        <pc:chgData name="Takashi Ogawa" userId="S::tk@ijru.sport::21f61dae-8a8c-4828-8972-c2b6cca6eb7f" providerId="AD" clId="Web-{C11851E4-314B-4D2C-B9A0-3C0C1209696A}" dt="2022-09-30T14:11:16.835" v="78" actId="20577"/>
        <pc:sldMkLst>
          <pc:docMk/>
          <pc:sldMk cId="1455589084" sldId="270"/>
        </pc:sldMkLst>
        <pc:spChg chg="mod">
          <ac:chgData name="Takashi Ogawa" userId="S::tk@ijru.sport::21f61dae-8a8c-4828-8972-c2b6cca6eb7f" providerId="AD" clId="Web-{C11851E4-314B-4D2C-B9A0-3C0C1209696A}" dt="2022-09-30T14:11:16.835" v="78" actId="20577"/>
          <ac:spMkLst>
            <pc:docMk/>
            <pc:sldMk cId="1455589084" sldId="270"/>
            <ac:spMk id="3" creationId="{895A5369-D5D1-400E-A43D-A0303CFE4C4E}"/>
          </ac:spMkLst>
        </pc:spChg>
      </pc:sldChg>
      <pc:sldChg chg="modSp">
        <pc:chgData name="Takashi Ogawa" userId="S::tk@ijru.sport::21f61dae-8a8c-4828-8972-c2b6cca6eb7f" providerId="AD" clId="Web-{C11851E4-314B-4D2C-B9A0-3C0C1209696A}" dt="2022-09-30T14:10:01.537" v="68" actId="14100"/>
        <pc:sldMkLst>
          <pc:docMk/>
          <pc:sldMk cId="4037546608" sldId="288"/>
        </pc:sldMkLst>
        <pc:spChg chg="mod">
          <ac:chgData name="Takashi Ogawa" userId="S::tk@ijru.sport::21f61dae-8a8c-4828-8972-c2b6cca6eb7f" providerId="AD" clId="Web-{C11851E4-314B-4D2C-B9A0-3C0C1209696A}" dt="2022-09-30T14:10:01.537" v="68" actId="14100"/>
          <ac:spMkLst>
            <pc:docMk/>
            <pc:sldMk cId="4037546608" sldId="288"/>
            <ac:spMk id="3" creationId="{FE53BF1B-9E9E-94EF-7C66-AD2A49C5253B}"/>
          </ac:spMkLst>
        </pc:spChg>
      </pc:sldChg>
      <pc:sldChg chg="modSp">
        <pc:chgData name="Takashi Ogawa" userId="S::tk@ijru.sport::21f61dae-8a8c-4828-8972-c2b6cca6eb7f" providerId="AD" clId="Web-{C11851E4-314B-4D2C-B9A0-3C0C1209696A}" dt="2022-09-30T14:04:12.902" v="47" actId="14100"/>
        <pc:sldMkLst>
          <pc:docMk/>
          <pc:sldMk cId="3710168177" sldId="345"/>
        </pc:sldMkLst>
        <pc:spChg chg="mod">
          <ac:chgData name="Takashi Ogawa" userId="S::tk@ijru.sport::21f61dae-8a8c-4828-8972-c2b6cca6eb7f" providerId="AD" clId="Web-{C11851E4-314B-4D2C-B9A0-3C0C1209696A}" dt="2022-09-30T14:04:12.902" v="47" actId="14100"/>
          <ac:spMkLst>
            <pc:docMk/>
            <pc:sldMk cId="3710168177" sldId="345"/>
            <ac:spMk id="3" creationId="{895A5369-D5D1-400E-A43D-A0303CFE4C4E}"/>
          </ac:spMkLst>
        </pc:spChg>
        <pc:picChg chg="mod">
          <ac:chgData name="Takashi Ogawa" userId="S::tk@ijru.sport::21f61dae-8a8c-4828-8972-c2b6cca6eb7f" providerId="AD" clId="Web-{C11851E4-314B-4D2C-B9A0-3C0C1209696A}" dt="2022-09-30T13:56:54.548" v="8" actId="1076"/>
          <ac:picMkLst>
            <pc:docMk/>
            <pc:sldMk cId="3710168177" sldId="345"/>
            <ac:picMk id="7" creationId="{7E802F79-DE05-4420-B786-A81A018F949C}"/>
          </ac:picMkLst>
        </pc:picChg>
      </pc:sldChg>
    </pc:docChg>
  </pc:docChgLst>
  <pc:docChgLst>
    <pc:chgData name="Andrej Kyselica" userId="S::andrejk@ijru.sport::12ad337a-96ce-45b8-b01e-209fac1ddefe" providerId="AD" clId="Web-{7F88EA8D-3D5A-CB9D-4AB6-DF4EE25AE76F}"/>
    <pc:docChg chg="addSld modSld">
      <pc:chgData name="Andrej Kyselica" userId="S::andrejk@ijru.sport::12ad337a-96ce-45b8-b01e-209fac1ddefe" providerId="AD" clId="Web-{7F88EA8D-3D5A-CB9D-4AB6-DF4EE25AE76F}" dt="2022-10-01T11:48:41.837" v="69" actId="1076"/>
      <pc:docMkLst>
        <pc:docMk/>
      </pc:docMkLst>
      <pc:sldChg chg="addSp modSp">
        <pc:chgData name="Andrej Kyselica" userId="S::andrejk@ijru.sport::12ad337a-96ce-45b8-b01e-209fac1ddefe" providerId="AD" clId="Web-{7F88EA8D-3D5A-CB9D-4AB6-DF4EE25AE76F}" dt="2022-10-01T11:48:41.837" v="69" actId="1076"/>
        <pc:sldMkLst>
          <pc:docMk/>
          <pc:sldMk cId="3937443940" sldId="256"/>
        </pc:sldMkLst>
        <pc:spChg chg="add mod">
          <ac:chgData name="Andrej Kyselica" userId="S::andrejk@ijru.sport::12ad337a-96ce-45b8-b01e-209fac1ddefe" providerId="AD" clId="Web-{7F88EA8D-3D5A-CB9D-4AB6-DF4EE25AE76F}" dt="2022-10-01T11:48:41.837" v="69" actId="1076"/>
          <ac:spMkLst>
            <pc:docMk/>
            <pc:sldMk cId="3937443940" sldId="256"/>
            <ac:spMk id="2" creationId="{D7E2F185-EBB0-4CAE-04A8-7818F599C230}"/>
          </ac:spMkLst>
        </pc:spChg>
      </pc:sldChg>
      <pc:sldChg chg="addSp delSp">
        <pc:chgData name="Andrej Kyselica" userId="S::andrejk@ijru.sport::12ad337a-96ce-45b8-b01e-209fac1ddefe" providerId="AD" clId="Web-{7F88EA8D-3D5A-CB9D-4AB6-DF4EE25AE76F}" dt="2022-10-01T11:36:00.458" v="4"/>
        <pc:sldMkLst>
          <pc:docMk/>
          <pc:sldMk cId="3672078258" sldId="328"/>
        </pc:sldMkLst>
        <pc:spChg chg="add del">
          <ac:chgData name="Andrej Kyselica" userId="S::andrejk@ijru.sport::12ad337a-96ce-45b8-b01e-209fac1ddefe" providerId="AD" clId="Web-{7F88EA8D-3D5A-CB9D-4AB6-DF4EE25AE76F}" dt="2022-10-01T11:36:00.458" v="4"/>
          <ac:spMkLst>
            <pc:docMk/>
            <pc:sldMk cId="3672078258" sldId="328"/>
            <ac:spMk id="607" creationId="{00000000-0000-0000-0000-000000000000}"/>
          </ac:spMkLst>
        </pc:spChg>
      </pc:sldChg>
      <pc:sldChg chg="addSp delSp modSp">
        <pc:chgData name="Andrej Kyselica" userId="S::andrejk@ijru.sport::12ad337a-96ce-45b8-b01e-209fac1ddefe" providerId="AD" clId="Web-{7F88EA8D-3D5A-CB9D-4AB6-DF4EE25AE76F}" dt="2022-10-01T11:36:01.630" v="5"/>
        <pc:sldMkLst>
          <pc:docMk/>
          <pc:sldMk cId="2298157639" sldId="329"/>
        </pc:sldMkLst>
        <pc:spChg chg="add del">
          <ac:chgData name="Andrej Kyselica" userId="S::andrejk@ijru.sport::12ad337a-96ce-45b8-b01e-209fac1ddefe" providerId="AD" clId="Web-{7F88EA8D-3D5A-CB9D-4AB6-DF4EE25AE76F}" dt="2022-10-01T11:36:01.630" v="5"/>
          <ac:spMkLst>
            <pc:docMk/>
            <pc:sldMk cId="2298157639" sldId="329"/>
            <ac:spMk id="603" creationId="{00000000-0000-0000-0000-000000000000}"/>
          </ac:spMkLst>
        </pc:spChg>
        <pc:spChg chg="mod">
          <ac:chgData name="Andrej Kyselica" userId="S::andrejk@ijru.sport::12ad337a-96ce-45b8-b01e-209fac1ddefe" providerId="AD" clId="Web-{7F88EA8D-3D5A-CB9D-4AB6-DF4EE25AE76F}" dt="2022-10-01T11:35:50.390" v="1" actId="1076"/>
          <ac:spMkLst>
            <pc:docMk/>
            <pc:sldMk cId="2298157639" sldId="329"/>
            <ac:spMk id="604" creationId="{00000000-0000-0000-0000-000000000000}"/>
          </ac:spMkLst>
        </pc:spChg>
      </pc:sldChg>
      <pc:sldChg chg="modSp">
        <pc:chgData name="Andrej Kyselica" userId="S::andrejk@ijru.sport::12ad337a-96ce-45b8-b01e-209fac1ddefe" providerId="AD" clId="Web-{7F88EA8D-3D5A-CB9D-4AB6-DF4EE25AE76F}" dt="2022-10-01T11:37:30.476" v="34" actId="20577"/>
        <pc:sldMkLst>
          <pc:docMk/>
          <pc:sldMk cId="2561536664" sldId="339"/>
        </pc:sldMkLst>
        <pc:spChg chg="mod">
          <ac:chgData name="Andrej Kyselica" userId="S::andrejk@ijru.sport::12ad337a-96ce-45b8-b01e-209fac1ddefe" providerId="AD" clId="Web-{7F88EA8D-3D5A-CB9D-4AB6-DF4EE25AE76F}" dt="2022-10-01T11:37:30.476" v="34" actId="20577"/>
          <ac:spMkLst>
            <pc:docMk/>
            <pc:sldMk cId="2561536664" sldId="339"/>
            <ac:spMk id="19" creationId="{1D6D478A-909A-5F75-0E66-87490F57C81C}"/>
          </ac:spMkLst>
        </pc:spChg>
      </pc:sldChg>
      <pc:sldChg chg="add replId">
        <pc:chgData name="Andrej Kyselica" userId="S::andrejk@ijru.sport::12ad337a-96ce-45b8-b01e-209fac1ddefe" providerId="AD" clId="Web-{7F88EA8D-3D5A-CB9D-4AB6-DF4EE25AE76F}" dt="2022-10-01T11:47:16.382" v="35"/>
        <pc:sldMkLst>
          <pc:docMk/>
          <pc:sldMk cId="4155657755" sldId="347"/>
        </pc:sldMkLst>
      </pc:sldChg>
    </pc:docChg>
  </pc:docChgLst>
  <pc:docChgLst>
    <pc:chgData name="Shaun Hamilton" userId="S::shaunh@ijru.sport::bc0fb1cf-7e81-4c37-bcfe-973ac48a20fb" providerId="AD" clId="Web-{4559DE98-FFA5-4A3B-8069-A855BEA6A904}"/>
    <pc:docChg chg="addSld delSld modSld addMainMaster modMainMaster">
      <pc:chgData name="Shaun Hamilton" userId="S::shaunh@ijru.sport::bc0fb1cf-7e81-4c37-bcfe-973ac48a20fb" providerId="AD" clId="Web-{4559DE98-FFA5-4A3B-8069-A855BEA6A904}" dt="2022-09-29T21:28:02.735" v="12" actId="20577"/>
      <pc:docMkLst>
        <pc:docMk/>
      </pc:docMkLst>
      <pc:sldChg chg="modSp">
        <pc:chgData name="Shaun Hamilton" userId="S::shaunh@ijru.sport::bc0fb1cf-7e81-4c37-bcfe-973ac48a20fb" providerId="AD" clId="Web-{4559DE98-FFA5-4A3B-8069-A855BEA6A904}" dt="2022-09-29T21:28:02.735" v="12" actId="20577"/>
        <pc:sldMkLst>
          <pc:docMk/>
          <pc:sldMk cId="1275842994" sldId="277"/>
        </pc:sldMkLst>
        <pc:spChg chg="mod">
          <ac:chgData name="Shaun Hamilton" userId="S::shaunh@ijru.sport::bc0fb1cf-7e81-4c37-bcfe-973ac48a20fb" providerId="AD" clId="Web-{4559DE98-FFA5-4A3B-8069-A855BEA6A904}" dt="2022-09-29T21:28:02.735" v="12" actId="20577"/>
          <ac:spMkLst>
            <pc:docMk/>
            <pc:sldMk cId="1275842994" sldId="277"/>
            <ac:spMk id="2" creationId="{4E53B6A7-8014-40AD-9DBC-66F4104EE344}"/>
          </ac:spMkLst>
        </pc:spChg>
      </pc:sldChg>
      <pc:sldChg chg="modSp">
        <pc:chgData name="Shaun Hamilton" userId="S::shaunh@ijru.sport::bc0fb1cf-7e81-4c37-bcfe-973ac48a20fb" providerId="AD" clId="Web-{4559DE98-FFA5-4A3B-8069-A855BEA6A904}" dt="2022-09-29T21:27:55.563" v="11" actId="20577"/>
        <pc:sldMkLst>
          <pc:docMk/>
          <pc:sldMk cId="3134900846" sldId="278"/>
        </pc:sldMkLst>
        <pc:spChg chg="mod">
          <ac:chgData name="Shaun Hamilton" userId="S::shaunh@ijru.sport::bc0fb1cf-7e81-4c37-bcfe-973ac48a20fb" providerId="AD" clId="Web-{4559DE98-FFA5-4A3B-8069-A855BEA6A904}" dt="2022-09-29T21:27:55.563" v="11" actId="20577"/>
          <ac:spMkLst>
            <pc:docMk/>
            <pc:sldMk cId="3134900846" sldId="278"/>
            <ac:spMk id="2" creationId="{4E53B6A7-8014-40AD-9DBC-66F4104EE344}"/>
          </ac:spMkLst>
        </pc:spChg>
      </pc:sldChg>
      <pc:sldChg chg="del">
        <pc:chgData name="Shaun Hamilton" userId="S::shaunh@ijru.sport::bc0fb1cf-7e81-4c37-bcfe-973ac48a20fb" providerId="AD" clId="Web-{4559DE98-FFA5-4A3B-8069-A855BEA6A904}" dt="2022-09-29T21:27:19.296" v="8"/>
        <pc:sldMkLst>
          <pc:docMk/>
          <pc:sldMk cId="1093385243" sldId="279"/>
        </pc:sldMkLst>
      </pc:sldChg>
      <pc:sldChg chg="add">
        <pc:chgData name="Shaun Hamilton" userId="S::shaunh@ijru.sport::bc0fb1cf-7e81-4c37-bcfe-973ac48a20fb" providerId="AD" clId="Web-{4559DE98-FFA5-4A3B-8069-A855BEA6A904}" dt="2022-09-29T21:27:05.248" v="0"/>
        <pc:sldMkLst>
          <pc:docMk/>
          <pc:sldMk cId="1882344448" sldId="333"/>
        </pc:sldMkLst>
      </pc:sldChg>
      <pc:sldChg chg="add">
        <pc:chgData name="Shaun Hamilton" userId="S::shaunh@ijru.sport::bc0fb1cf-7e81-4c37-bcfe-973ac48a20fb" providerId="AD" clId="Web-{4559DE98-FFA5-4A3B-8069-A855BEA6A904}" dt="2022-09-29T21:27:05.280" v="1"/>
        <pc:sldMkLst>
          <pc:docMk/>
          <pc:sldMk cId="980610740" sldId="334"/>
        </pc:sldMkLst>
      </pc:sldChg>
      <pc:sldChg chg="add">
        <pc:chgData name="Shaun Hamilton" userId="S::shaunh@ijru.sport::bc0fb1cf-7e81-4c37-bcfe-973ac48a20fb" providerId="AD" clId="Web-{4559DE98-FFA5-4A3B-8069-A855BEA6A904}" dt="2022-09-29T21:27:05.373" v="2"/>
        <pc:sldMkLst>
          <pc:docMk/>
          <pc:sldMk cId="4073074068" sldId="335"/>
        </pc:sldMkLst>
      </pc:sldChg>
      <pc:sldChg chg="add">
        <pc:chgData name="Shaun Hamilton" userId="S::shaunh@ijru.sport::bc0fb1cf-7e81-4c37-bcfe-973ac48a20fb" providerId="AD" clId="Web-{4559DE98-FFA5-4A3B-8069-A855BEA6A904}" dt="2022-09-29T21:27:05.451" v="3"/>
        <pc:sldMkLst>
          <pc:docMk/>
          <pc:sldMk cId="1266477663" sldId="336"/>
        </pc:sldMkLst>
      </pc:sldChg>
      <pc:sldChg chg="modSp add">
        <pc:chgData name="Shaun Hamilton" userId="S::shaunh@ijru.sport::bc0fb1cf-7e81-4c37-bcfe-973ac48a20fb" providerId="AD" clId="Web-{4559DE98-FFA5-4A3B-8069-A855BEA6A904}" dt="2022-09-29T21:27:36.781" v="10" actId="14100"/>
        <pc:sldMkLst>
          <pc:docMk/>
          <pc:sldMk cId="445775662" sldId="337"/>
        </pc:sldMkLst>
        <pc:spChg chg="mod">
          <ac:chgData name="Shaun Hamilton" userId="S::shaunh@ijru.sport::bc0fb1cf-7e81-4c37-bcfe-973ac48a20fb" providerId="AD" clId="Web-{4559DE98-FFA5-4A3B-8069-A855BEA6A904}" dt="2022-09-29T21:27:36.781" v="10" actId="14100"/>
          <ac:spMkLst>
            <pc:docMk/>
            <pc:sldMk cId="445775662" sldId="337"/>
            <ac:spMk id="8" creationId="{A4D174A6-FEDC-E416-B825-90466A153794}"/>
          </ac:spMkLst>
        </pc:spChg>
      </pc:sldChg>
      <pc:sldChg chg="add">
        <pc:chgData name="Shaun Hamilton" userId="S::shaunh@ijru.sport::bc0fb1cf-7e81-4c37-bcfe-973ac48a20fb" providerId="AD" clId="Web-{4559DE98-FFA5-4A3B-8069-A855BEA6A904}" dt="2022-09-29T21:27:05.826" v="5"/>
        <pc:sldMkLst>
          <pc:docMk/>
          <pc:sldMk cId="1590544317" sldId="338"/>
        </pc:sldMkLst>
      </pc:sldChg>
      <pc:sldChg chg="add">
        <pc:chgData name="Shaun Hamilton" userId="S::shaunh@ijru.sport::bc0fb1cf-7e81-4c37-bcfe-973ac48a20fb" providerId="AD" clId="Web-{4559DE98-FFA5-4A3B-8069-A855BEA6A904}" dt="2022-09-29T21:27:06.389" v="6"/>
        <pc:sldMkLst>
          <pc:docMk/>
          <pc:sldMk cId="2561536664" sldId="339"/>
        </pc:sldMkLst>
      </pc:sldChg>
      <pc:sldChg chg="add">
        <pc:chgData name="Shaun Hamilton" userId="S::shaunh@ijru.sport::bc0fb1cf-7e81-4c37-bcfe-973ac48a20fb" providerId="AD" clId="Web-{4559DE98-FFA5-4A3B-8069-A855BEA6A904}" dt="2022-09-29T21:27:06.483" v="7"/>
        <pc:sldMkLst>
          <pc:docMk/>
          <pc:sldMk cId="2774747334" sldId="340"/>
        </pc:sldMkLst>
      </pc:sldChg>
      <pc:sldMasterChg chg="add addSldLayout">
        <pc:chgData name="Shaun Hamilton" userId="S::shaunh@ijru.sport::bc0fb1cf-7e81-4c37-bcfe-973ac48a20fb" providerId="AD" clId="Web-{4559DE98-FFA5-4A3B-8069-A855BEA6A904}" dt="2022-09-29T21:27:05.248" v="0"/>
        <pc:sldMasterMkLst>
          <pc:docMk/>
          <pc:sldMasterMk cId="3166225165" sldId="2147483648"/>
        </pc:sldMasterMkLst>
        <pc:sldLayoutChg chg="add">
          <pc:chgData name="Shaun Hamilton" userId="S::shaunh@ijru.sport::bc0fb1cf-7e81-4c37-bcfe-973ac48a20fb" providerId="AD" clId="Web-{4559DE98-FFA5-4A3B-8069-A855BEA6A904}" dt="2022-09-29T21:27:05.248" v="0"/>
          <pc:sldLayoutMkLst>
            <pc:docMk/>
            <pc:sldMasterMk cId="3166225165" sldId="2147483648"/>
            <pc:sldLayoutMk cId="2793651641" sldId="2147483649"/>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1099149782" sldId="2147483650"/>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575006025" sldId="2147483651"/>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3477454585" sldId="2147483652"/>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4049088423" sldId="2147483653"/>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4220640974" sldId="2147483654"/>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1267963884" sldId="2147483655"/>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924958273" sldId="2147483656"/>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3650652562" sldId="2147483657"/>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3139704153" sldId="2147483658"/>
          </pc:sldLayoutMkLst>
        </pc:sldLayoutChg>
        <pc:sldLayoutChg chg="add">
          <pc:chgData name="Shaun Hamilton" userId="S::shaunh@ijru.sport::bc0fb1cf-7e81-4c37-bcfe-973ac48a20fb" providerId="AD" clId="Web-{4559DE98-FFA5-4A3B-8069-A855BEA6A904}" dt="2022-09-29T21:27:05.248" v="0"/>
          <pc:sldLayoutMkLst>
            <pc:docMk/>
            <pc:sldMasterMk cId="3166225165" sldId="2147483648"/>
            <pc:sldLayoutMk cId="2240308361" sldId="2147483659"/>
          </pc:sldLayoutMkLst>
        </pc:sldLayoutChg>
      </pc:sldMasterChg>
      <pc:sldMasterChg chg="replId modSldLayout">
        <pc:chgData name="Shaun Hamilton" userId="S::shaunh@ijru.sport::bc0fb1cf-7e81-4c37-bcfe-973ac48a20fb" providerId="AD" clId="Web-{4559DE98-FFA5-4A3B-8069-A855BEA6A904}" dt="2022-09-29T21:27:05.248" v="0"/>
        <pc:sldMasterMkLst>
          <pc:docMk/>
          <pc:sldMasterMk cId="0" sldId="2147483749"/>
        </pc:sldMasterMkLst>
        <pc:sldLayoutChg chg="replId">
          <pc:chgData name="Shaun Hamilton" userId="S::shaunh@ijru.sport::bc0fb1cf-7e81-4c37-bcfe-973ac48a20fb" providerId="AD" clId="Web-{4559DE98-FFA5-4A3B-8069-A855BEA6A904}" dt="2022-09-29T21:27:05.248" v="0"/>
          <pc:sldLayoutMkLst>
            <pc:docMk/>
            <pc:sldMasterMk cId="0" sldId="2147483737"/>
            <pc:sldLayoutMk cId="0" sldId="2147483738"/>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39"/>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0"/>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1"/>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2"/>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3"/>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4"/>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5"/>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6"/>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7"/>
          </pc:sldLayoutMkLst>
        </pc:sldLayoutChg>
        <pc:sldLayoutChg chg="replId">
          <pc:chgData name="Shaun Hamilton" userId="S::shaunh@ijru.sport::bc0fb1cf-7e81-4c37-bcfe-973ac48a20fb" providerId="AD" clId="Web-{4559DE98-FFA5-4A3B-8069-A855BEA6A904}" dt="2022-09-29T21:27:05.248" v="0"/>
          <pc:sldLayoutMkLst>
            <pc:docMk/>
            <pc:sldMasterMk cId="0" sldId="2147483737"/>
            <pc:sldLayoutMk cId="0" sldId="2147483748"/>
          </pc:sldLayoutMkLst>
        </pc:sldLayoutChg>
      </pc:sldMasterChg>
    </pc:docChg>
  </pc:docChgLst>
  <pc:docChgLst>
    <pc:chgData name="Takashi Ogawa" userId="S::tk@ijru.sport::21f61dae-8a8c-4828-8972-c2b6cca6eb7f" providerId="AD" clId="Web-{FDABF1BA-C320-423C-A648-FEC99D2786F1}"/>
    <pc:docChg chg="addSld delSld modSld sldOrd">
      <pc:chgData name="Takashi Ogawa" userId="S::tk@ijru.sport::21f61dae-8a8c-4828-8972-c2b6cca6eb7f" providerId="AD" clId="Web-{FDABF1BA-C320-423C-A648-FEC99D2786F1}" dt="2022-09-28T11:53:36.464" v="828" actId="20577"/>
      <pc:docMkLst>
        <pc:docMk/>
      </pc:docMkLst>
      <pc:sldChg chg="modSp">
        <pc:chgData name="Takashi Ogawa" userId="S::tk@ijru.sport::21f61dae-8a8c-4828-8972-c2b6cca6eb7f" providerId="AD" clId="Web-{FDABF1BA-C320-423C-A648-FEC99D2786F1}" dt="2022-09-28T10:43:10.503" v="31" actId="20577"/>
        <pc:sldMkLst>
          <pc:docMk/>
          <pc:sldMk cId="2588158736" sldId="261"/>
        </pc:sldMkLst>
        <pc:spChg chg="mod">
          <ac:chgData name="Takashi Ogawa" userId="S::tk@ijru.sport::21f61dae-8a8c-4828-8972-c2b6cca6eb7f" providerId="AD" clId="Web-{FDABF1BA-C320-423C-A648-FEC99D2786F1}" dt="2022-09-28T10:43:10.503" v="31" actId="20577"/>
          <ac:spMkLst>
            <pc:docMk/>
            <pc:sldMk cId="2588158736" sldId="261"/>
            <ac:spMk id="3" creationId="{895A5369-D5D1-400E-A43D-A0303CFE4C4E}"/>
          </ac:spMkLst>
        </pc:spChg>
      </pc:sldChg>
      <pc:sldChg chg="addSp modSp">
        <pc:chgData name="Takashi Ogawa" userId="S::tk@ijru.sport::21f61dae-8a8c-4828-8972-c2b6cca6eb7f" providerId="AD" clId="Web-{FDABF1BA-C320-423C-A648-FEC99D2786F1}" dt="2022-09-28T11:52:43.525" v="819"/>
        <pc:sldMkLst>
          <pc:docMk/>
          <pc:sldMk cId="2733762326" sldId="263"/>
        </pc:sldMkLst>
        <pc:spChg chg="mod">
          <ac:chgData name="Takashi Ogawa" userId="S::tk@ijru.sport::21f61dae-8a8c-4828-8972-c2b6cca6eb7f" providerId="AD" clId="Web-{FDABF1BA-C320-423C-A648-FEC99D2786F1}" dt="2022-09-28T11:38:14.186" v="608" actId="20577"/>
          <ac:spMkLst>
            <pc:docMk/>
            <pc:sldMk cId="2733762326" sldId="263"/>
            <ac:spMk id="2" creationId="{13B2DC00-EF6A-3139-7DC5-EE51A809648C}"/>
          </ac:spMkLst>
        </pc:spChg>
        <pc:spChg chg="mod">
          <ac:chgData name="Takashi Ogawa" userId="S::tk@ijru.sport::21f61dae-8a8c-4828-8972-c2b6cca6eb7f" providerId="AD" clId="Web-{FDABF1BA-C320-423C-A648-FEC99D2786F1}" dt="2022-09-28T11:38:03.952" v="603" actId="20577"/>
          <ac:spMkLst>
            <pc:docMk/>
            <pc:sldMk cId="2733762326" sldId="263"/>
            <ac:spMk id="3" creationId="{57754546-C893-E833-6AF2-1F484CF85AED}"/>
          </ac:spMkLst>
        </pc:spChg>
        <pc:picChg chg="add">
          <ac:chgData name="Takashi Ogawa" userId="S::tk@ijru.sport::21f61dae-8a8c-4828-8972-c2b6cca6eb7f" providerId="AD" clId="Web-{FDABF1BA-C320-423C-A648-FEC99D2786F1}" dt="2022-09-28T11:52:43.525" v="819"/>
          <ac:picMkLst>
            <pc:docMk/>
            <pc:sldMk cId="2733762326" sldId="263"/>
            <ac:picMk id="5" creationId="{A9A86883-FFA4-053B-352F-6293F9723391}"/>
          </ac:picMkLst>
        </pc:picChg>
      </pc:sldChg>
      <pc:sldChg chg="modSp">
        <pc:chgData name="Takashi Ogawa" userId="S::tk@ijru.sport::21f61dae-8a8c-4828-8972-c2b6cca6eb7f" providerId="AD" clId="Web-{FDABF1BA-C320-423C-A648-FEC99D2786F1}" dt="2022-09-28T10:46:54.962" v="97" actId="14100"/>
        <pc:sldMkLst>
          <pc:docMk/>
          <pc:sldMk cId="4182636056" sldId="264"/>
        </pc:sldMkLst>
        <pc:spChg chg="mod">
          <ac:chgData name="Takashi Ogawa" userId="S::tk@ijru.sport::21f61dae-8a8c-4828-8972-c2b6cca6eb7f" providerId="AD" clId="Web-{FDABF1BA-C320-423C-A648-FEC99D2786F1}" dt="2022-09-28T10:46:54.962" v="97" actId="14100"/>
          <ac:spMkLst>
            <pc:docMk/>
            <pc:sldMk cId="4182636056" sldId="264"/>
            <ac:spMk id="2" creationId="{4E53B6A7-8014-40AD-9DBC-66F4104EE344}"/>
          </ac:spMkLst>
        </pc:spChg>
        <pc:spChg chg="mod">
          <ac:chgData name="Takashi Ogawa" userId="S::tk@ijru.sport::21f61dae-8a8c-4828-8972-c2b6cca6eb7f" providerId="AD" clId="Web-{FDABF1BA-C320-423C-A648-FEC99D2786F1}" dt="2022-09-28T10:46:18.805" v="90" actId="1076"/>
          <ac:spMkLst>
            <pc:docMk/>
            <pc:sldMk cId="4182636056" sldId="264"/>
            <ac:spMk id="3" creationId="{895A5369-D5D1-400E-A43D-A0303CFE4C4E}"/>
          </ac:spMkLst>
        </pc:spChg>
      </pc:sldChg>
      <pc:sldChg chg="modSp">
        <pc:chgData name="Takashi Ogawa" userId="S::tk@ijru.sport::21f61dae-8a8c-4828-8972-c2b6cca6eb7f" providerId="AD" clId="Web-{FDABF1BA-C320-423C-A648-FEC99D2786F1}" dt="2022-09-28T10:44:50.021" v="65" actId="20577"/>
        <pc:sldMkLst>
          <pc:docMk/>
          <pc:sldMk cId="1705121875" sldId="265"/>
        </pc:sldMkLst>
        <pc:spChg chg="mod">
          <ac:chgData name="Takashi Ogawa" userId="S::tk@ijru.sport::21f61dae-8a8c-4828-8972-c2b6cca6eb7f" providerId="AD" clId="Web-{FDABF1BA-C320-423C-A648-FEC99D2786F1}" dt="2022-09-28T10:44:50.021" v="65" actId="20577"/>
          <ac:spMkLst>
            <pc:docMk/>
            <pc:sldMk cId="1705121875" sldId="265"/>
            <ac:spMk id="3" creationId="{895A5369-D5D1-400E-A43D-A0303CFE4C4E}"/>
          </ac:spMkLst>
        </pc:spChg>
      </pc:sldChg>
      <pc:sldChg chg="modSp">
        <pc:chgData name="Takashi Ogawa" userId="S::tk@ijru.sport::21f61dae-8a8c-4828-8972-c2b6cca6eb7f" providerId="AD" clId="Web-{FDABF1BA-C320-423C-A648-FEC99D2786F1}" dt="2022-09-28T10:47:12.181" v="99" actId="20577"/>
        <pc:sldMkLst>
          <pc:docMk/>
          <pc:sldMk cId="3205112878" sldId="266"/>
        </pc:sldMkLst>
        <pc:spChg chg="mod">
          <ac:chgData name="Takashi Ogawa" userId="S::tk@ijru.sport::21f61dae-8a8c-4828-8972-c2b6cca6eb7f" providerId="AD" clId="Web-{FDABF1BA-C320-423C-A648-FEC99D2786F1}" dt="2022-09-28T10:47:09.916" v="98" actId="20577"/>
          <ac:spMkLst>
            <pc:docMk/>
            <pc:sldMk cId="3205112878" sldId="266"/>
            <ac:spMk id="2" creationId="{4E53B6A7-8014-40AD-9DBC-66F4104EE344}"/>
          </ac:spMkLst>
        </pc:spChg>
        <pc:spChg chg="mod">
          <ac:chgData name="Takashi Ogawa" userId="S::tk@ijru.sport::21f61dae-8a8c-4828-8972-c2b6cca6eb7f" providerId="AD" clId="Web-{FDABF1BA-C320-423C-A648-FEC99D2786F1}" dt="2022-09-28T10:47:12.181" v="99" actId="20577"/>
          <ac:spMkLst>
            <pc:docMk/>
            <pc:sldMk cId="3205112878" sldId="266"/>
            <ac:spMk id="3" creationId="{895A5369-D5D1-400E-A43D-A0303CFE4C4E}"/>
          </ac:spMkLst>
        </pc:spChg>
      </pc:sldChg>
      <pc:sldChg chg="modSp">
        <pc:chgData name="Takashi Ogawa" userId="S::tk@ijru.sport::21f61dae-8a8c-4828-8972-c2b6cca6eb7f" providerId="AD" clId="Web-{FDABF1BA-C320-423C-A648-FEC99D2786F1}" dt="2022-09-28T10:48:19.980" v="105" actId="1076"/>
        <pc:sldMkLst>
          <pc:docMk/>
          <pc:sldMk cId="4042673014" sldId="267"/>
        </pc:sldMkLst>
        <pc:spChg chg="mod">
          <ac:chgData name="Takashi Ogawa" userId="S::tk@ijru.sport::21f61dae-8a8c-4828-8972-c2b6cca6eb7f" providerId="AD" clId="Web-{FDABF1BA-C320-423C-A648-FEC99D2786F1}" dt="2022-09-28T10:48:07.980" v="104"/>
          <ac:spMkLst>
            <pc:docMk/>
            <pc:sldMk cId="4042673014" sldId="267"/>
            <ac:spMk id="2" creationId="{4E53B6A7-8014-40AD-9DBC-66F4104EE344}"/>
          </ac:spMkLst>
        </pc:spChg>
        <pc:spChg chg="mod">
          <ac:chgData name="Takashi Ogawa" userId="S::tk@ijru.sport::21f61dae-8a8c-4828-8972-c2b6cca6eb7f" providerId="AD" clId="Web-{FDABF1BA-C320-423C-A648-FEC99D2786F1}" dt="2022-09-28T10:48:19.980" v="105" actId="1076"/>
          <ac:spMkLst>
            <pc:docMk/>
            <pc:sldMk cId="4042673014" sldId="267"/>
            <ac:spMk id="3" creationId="{895A5369-D5D1-400E-A43D-A0303CFE4C4E}"/>
          </ac:spMkLst>
        </pc:spChg>
      </pc:sldChg>
      <pc:sldChg chg="modSp">
        <pc:chgData name="Takashi Ogawa" userId="S::tk@ijru.sport::21f61dae-8a8c-4828-8972-c2b6cca6eb7f" providerId="AD" clId="Web-{FDABF1BA-C320-423C-A648-FEC99D2786F1}" dt="2022-09-28T10:55:08.044" v="156" actId="20577"/>
        <pc:sldMkLst>
          <pc:docMk/>
          <pc:sldMk cId="1655066087" sldId="268"/>
        </pc:sldMkLst>
        <pc:spChg chg="mod">
          <ac:chgData name="Takashi Ogawa" userId="S::tk@ijru.sport::21f61dae-8a8c-4828-8972-c2b6cca6eb7f" providerId="AD" clId="Web-{FDABF1BA-C320-423C-A648-FEC99D2786F1}" dt="2022-09-28T10:52:28.335" v="149" actId="20577"/>
          <ac:spMkLst>
            <pc:docMk/>
            <pc:sldMk cId="1655066087" sldId="268"/>
            <ac:spMk id="2" creationId="{4E53B6A7-8014-40AD-9DBC-66F4104EE344}"/>
          </ac:spMkLst>
        </pc:spChg>
        <pc:spChg chg="mod">
          <ac:chgData name="Takashi Ogawa" userId="S::tk@ijru.sport::21f61dae-8a8c-4828-8972-c2b6cca6eb7f" providerId="AD" clId="Web-{FDABF1BA-C320-423C-A648-FEC99D2786F1}" dt="2022-09-28T10:55:08.044" v="156" actId="20577"/>
          <ac:spMkLst>
            <pc:docMk/>
            <pc:sldMk cId="1655066087" sldId="268"/>
            <ac:spMk id="3" creationId="{895A5369-D5D1-400E-A43D-A0303CFE4C4E}"/>
          </ac:spMkLst>
        </pc:spChg>
        <pc:picChg chg="mod">
          <ac:chgData name="Takashi Ogawa" userId="S::tk@ijru.sport::21f61dae-8a8c-4828-8972-c2b6cca6eb7f" providerId="AD" clId="Web-{FDABF1BA-C320-423C-A648-FEC99D2786F1}" dt="2022-09-28T10:52:13.616" v="140" actId="1076"/>
          <ac:picMkLst>
            <pc:docMk/>
            <pc:sldMk cId="1655066087" sldId="268"/>
            <ac:picMk id="7" creationId="{7E802F79-DE05-4420-B786-A81A018F949C}"/>
          </ac:picMkLst>
        </pc:picChg>
      </pc:sldChg>
      <pc:sldChg chg="addSp delSp modSp">
        <pc:chgData name="Takashi Ogawa" userId="S::tk@ijru.sport::21f61dae-8a8c-4828-8972-c2b6cca6eb7f" providerId="AD" clId="Web-{FDABF1BA-C320-423C-A648-FEC99D2786F1}" dt="2022-09-28T11:24:20.484" v="557" actId="20577"/>
        <pc:sldMkLst>
          <pc:docMk/>
          <pc:sldMk cId="3279866309" sldId="269"/>
        </pc:sldMkLst>
        <pc:spChg chg="mod">
          <ac:chgData name="Takashi Ogawa" userId="S::tk@ijru.sport::21f61dae-8a8c-4828-8972-c2b6cca6eb7f" providerId="AD" clId="Web-{FDABF1BA-C320-423C-A648-FEC99D2786F1}" dt="2022-09-28T10:52:36.882" v="150" actId="20577"/>
          <ac:spMkLst>
            <pc:docMk/>
            <pc:sldMk cId="3279866309" sldId="269"/>
            <ac:spMk id="2" creationId="{4E53B6A7-8014-40AD-9DBC-66F4104EE344}"/>
          </ac:spMkLst>
        </pc:spChg>
        <pc:spChg chg="mod">
          <ac:chgData name="Takashi Ogawa" userId="S::tk@ijru.sport::21f61dae-8a8c-4828-8972-c2b6cca6eb7f" providerId="AD" clId="Web-{FDABF1BA-C320-423C-A648-FEC99D2786F1}" dt="2022-09-28T11:24:20.484" v="557" actId="20577"/>
          <ac:spMkLst>
            <pc:docMk/>
            <pc:sldMk cId="3279866309" sldId="269"/>
            <ac:spMk id="3" creationId="{895A5369-D5D1-400E-A43D-A0303CFE4C4E}"/>
          </ac:spMkLst>
        </pc:spChg>
        <pc:picChg chg="add">
          <ac:chgData name="Takashi Ogawa" userId="S::tk@ijru.sport::21f61dae-8a8c-4828-8972-c2b6cca6eb7f" providerId="AD" clId="Web-{FDABF1BA-C320-423C-A648-FEC99D2786F1}" dt="2022-09-28T10:40:43.577" v="20"/>
          <ac:picMkLst>
            <pc:docMk/>
            <pc:sldMk cId="3279866309" sldId="269"/>
            <ac:picMk id="5" creationId="{497B7890-BB74-2DF6-19DC-B0CA5D883009}"/>
          </ac:picMkLst>
        </pc:picChg>
        <pc:picChg chg="del">
          <ac:chgData name="Takashi Ogawa" userId="S::tk@ijru.sport::21f61dae-8a8c-4828-8972-c2b6cca6eb7f" providerId="AD" clId="Web-{FDABF1BA-C320-423C-A648-FEC99D2786F1}" dt="2022-09-28T10:40:42.984" v="19"/>
          <ac:picMkLst>
            <pc:docMk/>
            <pc:sldMk cId="3279866309" sldId="269"/>
            <ac:picMk id="9" creationId="{7333E90C-B541-4F98-9EFD-5F6B2DDD7F95}"/>
          </ac:picMkLst>
        </pc:picChg>
      </pc:sldChg>
      <pc:sldChg chg="addSp delSp modSp">
        <pc:chgData name="Takashi Ogawa" userId="S::tk@ijru.sport::21f61dae-8a8c-4828-8972-c2b6cca6eb7f" providerId="AD" clId="Web-{FDABF1BA-C320-423C-A648-FEC99D2786F1}" dt="2022-09-28T11:27:23.614" v="562" actId="20577"/>
        <pc:sldMkLst>
          <pc:docMk/>
          <pc:sldMk cId="1455589084" sldId="270"/>
        </pc:sldMkLst>
        <pc:spChg chg="mod">
          <ac:chgData name="Takashi Ogawa" userId="S::tk@ijru.sport::21f61dae-8a8c-4828-8972-c2b6cca6eb7f" providerId="AD" clId="Web-{FDABF1BA-C320-423C-A648-FEC99D2786F1}" dt="2022-09-28T10:49:22.169" v="123" actId="20577"/>
          <ac:spMkLst>
            <pc:docMk/>
            <pc:sldMk cId="1455589084" sldId="270"/>
            <ac:spMk id="2" creationId="{4E53B6A7-8014-40AD-9DBC-66F4104EE344}"/>
          </ac:spMkLst>
        </pc:spChg>
        <pc:spChg chg="mod">
          <ac:chgData name="Takashi Ogawa" userId="S::tk@ijru.sport::21f61dae-8a8c-4828-8972-c2b6cca6eb7f" providerId="AD" clId="Web-{FDABF1BA-C320-423C-A648-FEC99D2786F1}" dt="2022-09-28T11:27:23.614" v="562" actId="20577"/>
          <ac:spMkLst>
            <pc:docMk/>
            <pc:sldMk cId="1455589084" sldId="270"/>
            <ac:spMk id="3" creationId="{895A5369-D5D1-400E-A43D-A0303CFE4C4E}"/>
          </ac:spMkLst>
        </pc:spChg>
        <pc:picChg chg="add">
          <ac:chgData name="Takashi Ogawa" userId="S::tk@ijru.sport::21f61dae-8a8c-4828-8972-c2b6cca6eb7f" providerId="AD" clId="Web-{FDABF1BA-C320-423C-A648-FEC99D2786F1}" dt="2022-09-28T10:41:12.406" v="23"/>
          <ac:picMkLst>
            <pc:docMk/>
            <pc:sldMk cId="1455589084" sldId="270"/>
            <ac:picMk id="5" creationId="{351842AA-0133-9233-5DAB-7E4D67B9A49D}"/>
          </ac:picMkLst>
        </pc:picChg>
        <pc:picChg chg="del">
          <ac:chgData name="Takashi Ogawa" userId="S::tk@ijru.sport::21f61dae-8a8c-4828-8972-c2b6cca6eb7f" providerId="AD" clId="Web-{FDABF1BA-C320-423C-A648-FEC99D2786F1}" dt="2022-09-28T10:41:11.984" v="22"/>
          <ac:picMkLst>
            <pc:docMk/>
            <pc:sldMk cId="1455589084" sldId="270"/>
            <ac:picMk id="9" creationId="{7333E90C-B541-4F98-9EFD-5F6B2DDD7F95}"/>
          </ac:picMkLst>
        </pc:picChg>
      </pc:sldChg>
      <pc:sldChg chg="modSp">
        <pc:chgData name="Takashi Ogawa" userId="S::tk@ijru.sport::21f61dae-8a8c-4828-8972-c2b6cca6eb7f" providerId="AD" clId="Web-{FDABF1BA-C320-423C-A648-FEC99D2786F1}" dt="2022-09-28T11:39:01.297" v="621" actId="20577"/>
        <pc:sldMkLst>
          <pc:docMk/>
          <pc:sldMk cId="2363104115" sldId="271"/>
        </pc:sldMkLst>
        <pc:spChg chg="mod">
          <ac:chgData name="Takashi Ogawa" userId="S::tk@ijru.sport::21f61dae-8a8c-4828-8972-c2b6cca6eb7f" providerId="AD" clId="Web-{FDABF1BA-C320-423C-A648-FEC99D2786F1}" dt="2022-09-28T11:38:55.297" v="617" actId="20577"/>
          <ac:spMkLst>
            <pc:docMk/>
            <pc:sldMk cId="2363104115" sldId="271"/>
            <ac:spMk id="2" creationId="{4E53B6A7-8014-40AD-9DBC-66F4104EE344}"/>
          </ac:spMkLst>
        </pc:spChg>
        <pc:spChg chg="mod">
          <ac:chgData name="Takashi Ogawa" userId="S::tk@ijru.sport::21f61dae-8a8c-4828-8972-c2b6cca6eb7f" providerId="AD" clId="Web-{FDABF1BA-C320-423C-A648-FEC99D2786F1}" dt="2022-09-28T11:39:01.297" v="621" actId="20577"/>
          <ac:spMkLst>
            <pc:docMk/>
            <pc:sldMk cId="2363104115" sldId="271"/>
            <ac:spMk id="3" creationId="{895A5369-D5D1-400E-A43D-A0303CFE4C4E}"/>
          </ac:spMkLst>
        </pc:spChg>
      </pc:sldChg>
      <pc:sldChg chg="addSp delSp modSp del">
        <pc:chgData name="Takashi Ogawa" userId="S::tk@ijru.sport::21f61dae-8a8c-4828-8972-c2b6cca6eb7f" providerId="AD" clId="Web-{FDABF1BA-C320-423C-A648-FEC99D2786F1}" dt="2022-09-28T11:38:32.609" v="609"/>
        <pc:sldMkLst>
          <pc:docMk/>
          <pc:sldMk cId="2145624752" sldId="272"/>
        </pc:sldMkLst>
        <pc:spChg chg="mod">
          <ac:chgData name="Takashi Ogawa" userId="S::tk@ijru.sport::21f61dae-8a8c-4828-8972-c2b6cca6eb7f" providerId="AD" clId="Web-{FDABF1BA-C320-423C-A648-FEC99D2786F1}" dt="2022-09-28T11:06:29.597" v="274" actId="14100"/>
          <ac:spMkLst>
            <pc:docMk/>
            <pc:sldMk cId="2145624752" sldId="272"/>
            <ac:spMk id="2" creationId="{4E53B6A7-8014-40AD-9DBC-66F4104EE344}"/>
          </ac:spMkLst>
        </pc:spChg>
        <pc:spChg chg="mod">
          <ac:chgData name="Takashi Ogawa" userId="S::tk@ijru.sport::21f61dae-8a8c-4828-8972-c2b6cca6eb7f" providerId="AD" clId="Web-{FDABF1BA-C320-423C-A648-FEC99D2786F1}" dt="2022-09-28T11:17:06.082" v="433" actId="20577"/>
          <ac:spMkLst>
            <pc:docMk/>
            <pc:sldMk cId="2145624752" sldId="272"/>
            <ac:spMk id="3" creationId="{895A5369-D5D1-400E-A43D-A0303CFE4C4E}"/>
          </ac:spMkLst>
        </pc:spChg>
        <pc:spChg chg="add del mod">
          <ac:chgData name="Takashi Ogawa" userId="S::tk@ijru.sport::21f61dae-8a8c-4828-8972-c2b6cca6eb7f" providerId="AD" clId="Web-{FDABF1BA-C320-423C-A648-FEC99D2786F1}" dt="2022-09-28T11:08:09.896" v="297"/>
          <ac:spMkLst>
            <pc:docMk/>
            <pc:sldMk cId="2145624752" sldId="272"/>
            <ac:spMk id="4" creationId="{0EF6AE4B-68E5-88AB-E1C9-B328B06448D3}"/>
          </ac:spMkLst>
        </pc:spChg>
        <pc:spChg chg="add mod">
          <ac:chgData name="Takashi Ogawa" userId="S::tk@ijru.sport::21f61dae-8a8c-4828-8972-c2b6cca6eb7f" providerId="AD" clId="Web-{FDABF1BA-C320-423C-A648-FEC99D2786F1}" dt="2022-09-28T11:17:22.895" v="438" actId="1076"/>
          <ac:spMkLst>
            <pc:docMk/>
            <pc:sldMk cId="2145624752" sldId="272"/>
            <ac:spMk id="6" creationId="{D5B744F8-EEFE-53C4-18D3-0CAA67744AD9}"/>
          </ac:spMkLst>
        </pc:spChg>
      </pc:sldChg>
      <pc:sldChg chg="modSp">
        <pc:chgData name="Takashi Ogawa" userId="S::tk@ijru.sport::21f61dae-8a8c-4828-8972-c2b6cca6eb7f" providerId="AD" clId="Web-{FDABF1BA-C320-423C-A648-FEC99D2786F1}" dt="2022-09-28T10:55:30.857" v="161" actId="20577"/>
        <pc:sldMkLst>
          <pc:docMk/>
          <pc:sldMk cId="226818315" sldId="274"/>
        </pc:sldMkLst>
        <pc:spChg chg="mod">
          <ac:chgData name="Takashi Ogawa" userId="S::tk@ijru.sport::21f61dae-8a8c-4828-8972-c2b6cca6eb7f" providerId="AD" clId="Web-{FDABF1BA-C320-423C-A648-FEC99D2786F1}" dt="2022-09-28T10:55:23.466" v="160" actId="20577"/>
          <ac:spMkLst>
            <pc:docMk/>
            <pc:sldMk cId="226818315" sldId="274"/>
            <ac:spMk id="2" creationId="{4E53B6A7-8014-40AD-9DBC-66F4104EE344}"/>
          </ac:spMkLst>
        </pc:spChg>
        <pc:spChg chg="mod">
          <ac:chgData name="Takashi Ogawa" userId="S::tk@ijru.sport::21f61dae-8a8c-4828-8972-c2b6cca6eb7f" providerId="AD" clId="Web-{FDABF1BA-C320-423C-A648-FEC99D2786F1}" dt="2022-09-28T10:55:30.857" v="161" actId="20577"/>
          <ac:spMkLst>
            <pc:docMk/>
            <pc:sldMk cId="226818315" sldId="274"/>
            <ac:spMk id="3" creationId="{895A5369-D5D1-400E-A43D-A0303CFE4C4E}"/>
          </ac:spMkLst>
        </pc:spChg>
      </pc:sldChg>
      <pc:sldChg chg="modSp">
        <pc:chgData name="Takashi Ogawa" userId="S::tk@ijru.sport::21f61dae-8a8c-4828-8972-c2b6cca6eb7f" providerId="AD" clId="Web-{FDABF1BA-C320-423C-A648-FEC99D2786F1}" dt="2022-09-28T11:48:50.890" v="815" actId="20577"/>
        <pc:sldMkLst>
          <pc:docMk/>
          <pc:sldMk cId="1275842994" sldId="277"/>
        </pc:sldMkLst>
        <pc:spChg chg="mod">
          <ac:chgData name="Takashi Ogawa" userId="S::tk@ijru.sport::21f61dae-8a8c-4828-8972-c2b6cca6eb7f" providerId="AD" clId="Web-{FDABF1BA-C320-423C-A648-FEC99D2786F1}" dt="2022-09-28T11:42:50.881" v="724" actId="20577"/>
          <ac:spMkLst>
            <pc:docMk/>
            <pc:sldMk cId="1275842994" sldId="277"/>
            <ac:spMk id="2" creationId="{4E53B6A7-8014-40AD-9DBC-66F4104EE344}"/>
          </ac:spMkLst>
        </pc:spChg>
        <pc:spChg chg="mod">
          <ac:chgData name="Takashi Ogawa" userId="S::tk@ijru.sport::21f61dae-8a8c-4828-8972-c2b6cca6eb7f" providerId="AD" clId="Web-{FDABF1BA-C320-423C-A648-FEC99D2786F1}" dt="2022-09-28T11:48:50.890" v="815" actId="20577"/>
          <ac:spMkLst>
            <pc:docMk/>
            <pc:sldMk cId="1275842994" sldId="277"/>
            <ac:spMk id="3" creationId="{895A5369-D5D1-400E-A43D-A0303CFE4C4E}"/>
          </ac:spMkLst>
        </pc:spChg>
      </pc:sldChg>
      <pc:sldChg chg="modSp">
        <pc:chgData name="Takashi Ogawa" userId="S::tk@ijru.sport::21f61dae-8a8c-4828-8972-c2b6cca6eb7f" providerId="AD" clId="Web-{FDABF1BA-C320-423C-A648-FEC99D2786F1}" dt="2022-09-28T11:12:57.857" v="375" actId="20577"/>
        <pc:sldMkLst>
          <pc:docMk/>
          <pc:sldMk cId="3134900846" sldId="278"/>
        </pc:sldMkLst>
        <pc:spChg chg="mod">
          <ac:chgData name="Takashi Ogawa" userId="S::tk@ijru.sport::21f61dae-8a8c-4828-8972-c2b6cca6eb7f" providerId="AD" clId="Web-{FDABF1BA-C320-423C-A648-FEC99D2786F1}" dt="2022-09-28T11:12:49.575" v="371" actId="20577"/>
          <ac:spMkLst>
            <pc:docMk/>
            <pc:sldMk cId="3134900846" sldId="278"/>
            <ac:spMk id="2" creationId="{4E53B6A7-8014-40AD-9DBC-66F4104EE344}"/>
          </ac:spMkLst>
        </pc:spChg>
        <pc:spChg chg="mod">
          <ac:chgData name="Takashi Ogawa" userId="S::tk@ijru.sport::21f61dae-8a8c-4828-8972-c2b6cca6eb7f" providerId="AD" clId="Web-{FDABF1BA-C320-423C-A648-FEC99D2786F1}" dt="2022-09-28T11:12:57.857" v="375" actId="20577"/>
          <ac:spMkLst>
            <pc:docMk/>
            <pc:sldMk cId="3134900846" sldId="278"/>
            <ac:spMk id="3" creationId="{895A5369-D5D1-400E-A43D-A0303CFE4C4E}"/>
          </ac:spMkLst>
        </pc:spChg>
      </pc:sldChg>
      <pc:sldChg chg="modSp ord">
        <pc:chgData name="Takashi Ogawa" userId="S::tk@ijru.sport::21f61dae-8a8c-4828-8972-c2b6cca6eb7f" providerId="AD" clId="Web-{FDABF1BA-C320-423C-A648-FEC99D2786F1}" dt="2022-09-28T11:42:28.568" v="720" actId="20577"/>
        <pc:sldMkLst>
          <pc:docMk/>
          <pc:sldMk cId="1093385243" sldId="279"/>
        </pc:sldMkLst>
        <pc:spChg chg="mod">
          <ac:chgData name="Takashi Ogawa" userId="S::tk@ijru.sport::21f61dae-8a8c-4828-8972-c2b6cca6eb7f" providerId="AD" clId="Web-{FDABF1BA-C320-423C-A648-FEC99D2786F1}" dt="2022-09-28T11:42:28.568" v="720" actId="20577"/>
          <ac:spMkLst>
            <pc:docMk/>
            <pc:sldMk cId="1093385243" sldId="279"/>
            <ac:spMk id="2" creationId="{4E53B6A7-8014-40AD-9DBC-66F4104EE344}"/>
          </ac:spMkLst>
        </pc:spChg>
        <pc:spChg chg="mod">
          <ac:chgData name="Takashi Ogawa" userId="S::tk@ijru.sport::21f61dae-8a8c-4828-8972-c2b6cca6eb7f" providerId="AD" clId="Web-{FDABF1BA-C320-423C-A648-FEC99D2786F1}" dt="2022-09-28T11:16:31.206" v="424" actId="1076"/>
          <ac:spMkLst>
            <pc:docMk/>
            <pc:sldMk cId="1093385243" sldId="279"/>
            <ac:spMk id="3" creationId="{895A5369-D5D1-400E-A43D-A0303CFE4C4E}"/>
          </ac:spMkLst>
        </pc:spChg>
      </pc:sldChg>
      <pc:sldChg chg="modSp">
        <pc:chgData name="Takashi Ogawa" userId="S::tk@ijru.sport::21f61dae-8a8c-4828-8972-c2b6cca6eb7f" providerId="AD" clId="Web-{FDABF1BA-C320-423C-A648-FEC99D2786F1}" dt="2022-09-28T11:01:15.038" v="234" actId="20577"/>
        <pc:sldMkLst>
          <pc:docMk/>
          <pc:sldMk cId="3676328451" sldId="280"/>
        </pc:sldMkLst>
        <pc:spChg chg="mod">
          <ac:chgData name="Takashi Ogawa" userId="S::tk@ijru.sport::21f61dae-8a8c-4828-8972-c2b6cca6eb7f" providerId="AD" clId="Web-{FDABF1BA-C320-423C-A648-FEC99D2786F1}" dt="2022-09-28T11:01:15.038" v="234" actId="20577"/>
          <ac:spMkLst>
            <pc:docMk/>
            <pc:sldMk cId="3676328451" sldId="280"/>
            <ac:spMk id="3" creationId="{895A5369-D5D1-400E-A43D-A0303CFE4C4E}"/>
          </ac:spMkLst>
        </pc:spChg>
      </pc:sldChg>
      <pc:sldChg chg="ord">
        <pc:chgData name="Takashi Ogawa" userId="S::tk@ijru.sport::21f61dae-8a8c-4828-8972-c2b6cca6eb7f" providerId="AD" clId="Web-{FDABF1BA-C320-423C-A648-FEC99D2786F1}" dt="2022-09-28T10:47:56.948" v="102"/>
        <pc:sldMkLst>
          <pc:docMk/>
          <pc:sldMk cId="1104529321" sldId="281"/>
        </pc:sldMkLst>
      </pc:sldChg>
      <pc:sldChg chg="addSp modSp">
        <pc:chgData name="Takashi Ogawa" userId="S::tk@ijru.sport::21f61dae-8a8c-4828-8972-c2b6cca6eb7f" providerId="AD" clId="Web-{FDABF1BA-C320-423C-A648-FEC99D2786F1}" dt="2022-09-28T11:38:48.203" v="616" actId="20577"/>
        <pc:sldMkLst>
          <pc:docMk/>
          <pc:sldMk cId="2699311469" sldId="283"/>
        </pc:sldMkLst>
        <pc:spChg chg="add mod">
          <ac:chgData name="Takashi Ogawa" userId="S::tk@ijru.sport::21f61dae-8a8c-4828-8972-c2b6cca6eb7f" providerId="AD" clId="Web-{FDABF1BA-C320-423C-A648-FEC99D2786F1}" dt="2022-09-28T11:38:48.203" v="616" actId="20577"/>
          <ac:spMkLst>
            <pc:docMk/>
            <pc:sldMk cId="2699311469" sldId="283"/>
            <ac:spMk id="2" creationId="{2D691033-7757-FA5D-07CD-54F21CD50961}"/>
          </ac:spMkLst>
        </pc:spChg>
        <pc:spChg chg="mod">
          <ac:chgData name="Takashi Ogawa" userId="S::tk@ijru.sport::21f61dae-8a8c-4828-8972-c2b6cca6eb7f" providerId="AD" clId="Web-{FDABF1BA-C320-423C-A648-FEC99D2786F1}" dt="2022-09-28T11:18:13.162" v="459" actId="1076"/>
          <ac:spMkLst>
            <pc:docMk/>
            <pc:sldMk cId="2699311469" sldId="283"/>
            <ac:spMk id="5" creationId="{DC4496C0-009F-9A86-6F56-706263B124F5}"/>
          </ac:spMkLst>
        </pc:spChg>
        <pc:picChg chg="ord">
          <ac:chgData name="Takashi Ogawa" userId="S::tk@ijru.sport::21f61dae-8a8c-4828-8972-c2b6cca6eb7f" providerId="AD" clId="Web-{FDABF1BA-C320-423C-A648-FEC99D2786F1}" dt="2022-09-28T11:09:44.180" v="315"/>
          <ac:picMkLst>
            <pc:docMk/>
            <pc:sldMk cId="2699311469" sldId="283"/>
            <ac:picMk id="7" creationId="{A21035F9-462B-3BB7-1ECD-B3ED6F4CB390}"/>
          </ac:picMkLst>
        </pc:picChg>
      </pc:sldChg>
      <pc:sldChg chg="modSp del">
        <pc:chgData name="Takashi Ogawa" userId="S::tk@ijru.sport::21f61dae-8a8c-4828-8972-c2b6cca6eb7f" providerId="AD" clId="Web-{FDABF1BA-C320-423C-A648-FEC99D2786F1}" dt="2022-09-28T11:16:00.924" v="413"/>
        <pc:sldMkLst>
          <pc:docMk/>
          <pc:sldMk cId="3034610717" sldId="285"/>
        </pc:sldMkLst>
        <pc:spChg chg="mod">
          <ac:chgData name="Takashi Ogawa" userId="S::tk@ijru.sport::21f61dae-8a8c-4828-8972-c2b6cca6eb7f" providerId="AD" clId="Web-{FDABF1BA-C320-423C-A648-FEC99D2786F1}" dt="2022-09-28T11:11:46.558" v="362" actId="20577"/>
          <ac:spMkLst>
            <pc:docMk/>
            <pc:sldMk cId="3034610717" sldId="285"/>
            <ac:spMk id="6" creationId="{F7AC9CF8-86D5-882D-8387-950EC5F31BEB}"/>
          </ac:spMkLst>
        </pc:spChg>
      </pc:sldChg>
      <pc:sldChg chg="addSp modSp">
        <pc:chgData name="Takashi Ogawa" userId="S::tk@ijru.sport::21f61dae-8a8c-4828-8972-c2b6cca6eb7f" providerId="AD" clId="Web-{FDABF1BA-C320-423C-A648-FEC99D2786F1}" dt="2022-09-28T11:52:39.822" v="816"/>
        <pc:sldMkLst>
          <pc:docMk/>
          <pc:sldMk cId="3924625207" sldId="287"/>
        </pc:sldMkLst>
        <pc:spChg chg="mod">
          <ac:chgData name="Takashi Ogawa" userId="S::tk@ijru.sport::21f61dae-8a8c-4828-8972-c2b6cca6eb7f" providerId="AD" clId="Web-{FDABF1BA-C320-423C-A648-FEC99D2786F1}" dt="2022-09-28T11:37:12.872" v="580" actId="20577"/>
          <ac:spMkLst>
            <pc:docMk/>
            <pc:sldMk cId="3924625207" sldId="287"/>
            <ac:spMk id="2" creationId="{E2389E06-916B-DEC4-D490-179BD77C9CF5}"/>
          </ac:spMkLst>
        </pc:spChg>
        <pc:spChg chg="mod">
          <ac:chgData name="Takashi Ogawa" userId="S::tk@ijru.sport::21f61dae-8a8c-4828-8972-c2b6cca6eb7f" providerId="AD" clId="Web-{FDABF1BA-C320-423C-A648-FEC99D2786F1}" dt="2022-09-28T10:57:46.298" v="190" actId="20577"/>
          <ac:spMkLst>
            <pc:docMk/>
            <pc:sldMk cId="3924625207" sldId="287"/>
            <ac:spMk id="3" creationId="{5A883F84-8E41-FA21-7543-7878747012F9}"/>
          </ac:spMkLst>
        </pc:spChg>
        <pc:picChg chg="add">
          <ac:chgData name="Takashi Ogawa" userId="S::tk@ijru.sport::21f61dae-8a8c-4828-8972-c2b6cca6eb7f" providerId="AD" clId="Web-{FDABF1BA-C320-423C-A648-FEC99D2786F1}" dt="2022-09-28T11:52:39.822" v="816"/>
          <ac:picMkLst>
            <pc:docMk/>
            <pc:sldMk cId="3924625207" sldId="287"/>
            <ac:picMk id="5" creationId="{557FA454-81DC-553E-7EAC-50E1F4277F25}"/>
          </ac:picMkLst>
        </pc:picChg>
      </pc:sldChg>
      <pc:sldChg chg="addSp delSp modSp ord">
        <pc:chgData name="Takashi Ogawa" userId="S::tk@ijru.sport::21f61dae-8a8c-4828-8972-c2b6cca6eb7f" providerId="AD" clId="Web-{FDABF1BA-C320-423C-A648-FEC99D2786F1}" dt="2022-09-28T11:52:45.432" v="820"/>
        <pc:sldMkLst>
          <pc:docMk/>
          <pc:sldMk cId="4037546608" sldId="288"/>
        </pc:sldMkLst>
        <pc:spChg chg="del mod">
          <ac:chgData name="Takashi Ogawa" userId="S::tk@ijru.sport::21f61dae-8a8c-4828-8972-c2b6cca6eb7f" providerId="AD" clId="Web-{FDABF1BA-C320-423C-A648-FEC99D2786F1}" dt="2022-09-28T10:57:16.750" v="181"/>
          <ac:spMkLst>
            <pc:docMk/>
            <pc:sldMk cId="4037546608" sldId="288"/>
            <ac:spMk id="2" creationId="{D47805DA-8179-4230-169C-CA30CCE24773}"/>
          </ac:spMkLst>
        </pc:spChg>
        <pc:spChg chg="mod">
          <ac:chgData name="Takashi Ogawa" userId="S::tk@ijru.sport::21f61dae-8a8c-4828-8972-c2b6cca6eb7f" providerId="AD" clId="Web-{FDABF1BA-C320-423C-A648-FEC99D2786F1}" dt="2022-09-28T11:41:15.738" v="696" actId="20577"/>
          <ac:spMkLst>
            <pc:docMk/>
            <pc:sldMk cId="4037546608" sldId="288"/>
            <ac:spMk id="3" creationId="{FE53BF1B-9E9E-94EF-7C66-AD2A49C5253B}"/>
          </ac:spMkLst>
        </pc:spChg>
        <pc:spChg chg="add del mod">
          <ac:chgData name="Takashi Ogawa" userId="S::tk@ijru.sport::21f61dae-8a8c-4828-8972-c2b6cca6eb7f" providerId="AD" clId="Web-{FDABF1BA-C320-423C-A648-FEC99D2786F1}" dt="2022-09-28T10:58:29.534" v="193"/>
          <ac:spMkLst>
            <pc:docMk/>
            <pc:sldMk cId="4037546608" sldId="288"/>
            <ac:spMk id="5" creationId="{C09E2DE0-2EF0-5646-C80A-9F1C1B6E3C90}"/>
          </ac:spMkLst>
        </pc:spChg>
        <pc:picChg chg="add">
          <ac:chgData name="Takashi Ogawa" userId="S::tk@ijru.sport::21f61dae-8a8c-4828-8972-c2b6cca6eb7f" providerId="AD" clId="Web-{FDABF1BA-C320-423C-A648-FEC99D2786F1}" dt="2022-09-28T11:52:45.432" v="820"/>
          <ac:picMkLst>
            <pc:docMk/>
            <pc:sldMk cId="4037546608" sldId="288"/>
            <ac:picMk id="7" creationId="{9172B547-FAFA-65B5-AC36-4319A86E61F2}"/>
          </ac:picMkLst>
        </pc:picChg>
      </pc:sldChg>
      <pc:sldChg chg="addSp modSp">
        <pc:chgData name="Takashi Ogawa" userId="S::tk@ijru.sport::21f61dae-8a8c-4828-8972-c2b6cca6eb7f" providerId="AD" clId="Web-{FDABF1BA-C320-423C-A648-FEC99D2786F1}" dt="2022-09-28T11:52:41.057" v="817"/>
        <pc:sldMkLst>
          <pc:docMk/>
          <pc:sldMk cId="1147805836" sldId="289"/>
        </pc:sldMkLst>
        <pc:spChg chg="mod">
          <ac:chgData name="Takashi Ogawa" userId="S::tk@ijru.sport::21f61dae-8a8c-4828-8972-c2b6cca6eb7f" providerId="AD" clId="Web-{FDABF1BA-C320-423C-A648-FEC99D2786F1}" dt="2022-09-28T11:37:19.325" v="581" actId="20577"/>
          <ac:spMkLst>
            <pc:docMk/>
            <pc:sldMk cId="1147805836" sldId="289"/>
            <ac:spMk id="2" creationId="{D6F76B7C-8C29-CA4F-05F7-35F65D314F43}"/>
          </ac:spMkLst>
        </pc:spChg>
        <pc:spChg chg="mod">
          <ac:chgData name="Takashi Ogawa" userId="S::tk@ijru.sport::21f61dae-8a8c-4828-8972-c2b6cca6eb7f" providerId="AD" clId="Web-{FDABF1BA-C320-423C-A648-FEC99D2786F1}" dt="2022-09-28T11:37:40.076" v="592" actId="20577"/>
          <ac:spMkLst>
            <pc:docMk/>
            <pc:sldMk cId="1147805836" sldId="289"/>
            <ac:spMk id="3" creationId="{2F957420-F385-FAE0-D977-BB6CE394B500}"/>
          </ac:spMkLst>
        </pc:spChg>
        <pc:picChg chg="add">
          <ac:chgData name="Takashi Ogawa" userId="S::tk@ijru.sport::21f61dae-8a8c-4828-8972-c2b6cca6eb7f" providerId="AD" clId="Web-{FDABF1BA-C320-423C-A648-FEC99D2786F1}" dt="2022-09-28T11:52:41.057" v="817"/>
          <ac:picMkLst>
            <pc:docMk/>
            <pc:sldMk cId="1147805836" sldId="289"/>
            <ac:picMk id="5" creationId="{0A86035A-6E13-D80D-A121-66BEA944BF06}"/>
          </ac:picMkLst>
        </pc:picChg>
      </pc:sldChg>
      <pc:sldChg chg="delSp modSp del">
        <pc:chgData name="Takashi Ogawa" userId="S::tk@ijru.sport::21f61dae-8a8c-4828-8972-c2b6cca6eb7f" providerId="AD" clId="Web-{FDABF1BA-C320-423C-A648-FEC99D2786F1}" dt="2022-09-28T11:41:18.519" v="698"/>
        <pc:sldMkLst>
          <pc:docMk/>
          <pc:sldMk cId="116023767" sldId="291"/>
        </pc:sldMkLst>
        <pc:spChg chg="del mod">
          <ac:chgData name="Takashi Ogawa" userId="S::tk@ijru.sport::21f61dae-8a8c-4828-8972-c2b6cca6eb7f" providerId="AD" clId="Web-{FDABF1BA-C320-423C-A648-FEC99D2786F1}" dt="2022-09-28T10:58:33.877" v="201"/>
          <ac:spMkLst>
            <pc:docMk/>
            <pc:sldMk cId="116023767" sldId="291"/>
            <ac:spMk id="2" creationId="{56DE7059-7474-6083-E592-AB1AD6EB5DA1}"/>
          </ac:spMkLst>
        </pc:spChg>
        <pc:spChg chg="mod">
          <ac:chgData name="Takashi Ogawa" userId="S::tk@ijru.sport::21f61dae-8a8c-4828-8972-c2b6cca6eb7f" providerId="AD" clId="Web-{FDABF1BA-C320-423C-A648-FEC99D2786F1}" dt="2022-09-28T11:31:04.261" v="568" actId="20577"/>
          <ac:spMkLst>
            <pc:docMk/>
            <pc:sldMk cId="116023767" sldId="291"/>
            <ac:spMk id="3" creationId="{CDB586DB-32FE-9BF9-26E4-B5F9E8667509}"/>
          </ac:spMkLst>
        </pc:spChg>
      </pc:sldChg>
      <pc:sldChg chg="addSp modSp">
        <pc:chgData name="Takashi Ogawa" userId="S::tk@ijru.sport::21f61dae-8a8c-4828-8972-c2b6cca6eb7f" providerId="AD" clId="Web-{FDABF1BA-C320-423C-A648-FEC99D2786F1}" dt="2022-09-28T11:52:42.228" v="818"/>
        <pc:sldMkLst>
          <pc:docMk/>
          <pc:sldMk cId="436227658" sldId="292"/>
        </pc:sldMkLst>
        <pc:spChg chg="mod">
          <ac:chgData name="Takashi Ogawa" userId="S::tk@ijru.sport::21f61dae-8a8c-4828-8972-c2b6cca6eb7f" providerId="AD" clId="Web-{FDABF1BA-C320-423C-A648-FEC99D2786F1}" dt="2022-09-28T11:37:28.919" v="584" actId="20577"/>
          <ac:spMkLst>
            <pc:docMk/>
            <pc:sldMk cId="436227658" sldId="292"/>
            <ac:spMk id="2" creationId="{CEC298E9-DBD8-DE74-599A-0728D712B166}"/>
          </ac:spMkLst>
        </pc:spChg>
        <pc:spChg chg="mod">
          <ac:chgData name="Takashi Ogawa" userId="S::tk@ijru.sport::21f61dae-8a8c-4828-8972-c2b6cca6eb7f" providerId="AD" clId="Web-{FDABF1BA-C320-423C-A648-FEC99D2786F1}" dt="2022-09-28T11:37:33.623" v="588" actId="20577"/>
          <ac:spMkLst>
            <pc:docMk/>
            <pc:sldMk cId="436227658" sldId="292"/>
            <ac:spMk id="3" creationId="{A7C1E9E3-53DC-B762-5EAA-90F70BA64C27}"/>
          </ac:spMkLst>
        </pc:spChg>
        <pc:picChg chg="add">
          <ac:chgData name="Takashi Ogawa" userId="S::tk@ijru.sport::21f61dae-8a8c-4828-8972-c2b6cca6eb7f" providerId="AD" clId="Web-{FDABF1BA-C320-423C-A648-FEC99D2786F1}" dt="2022-09-28T11:52:42.228" v="818"/>
          <ac:picMkLst>
            <pc:docMk/>
            <pc:sldMk cId="436227658" sldId="292"/>
            <ac:picMk id="5" creationId="{724C7989-A8D0-5A4A-0C20-0F62D8001B77}"/>
          </ac:picMkLst>
        </pc:picChg>
      </pc:sldChg>
      <pc:sldChg chg="modSp del">
        <pc:chgData name="Takashi Ogawa" userId="S::tk@ijru.sport::21f61dae-8a8c-4828-8972-c2b6cca6eb7f" providerId="AD" clId="Web-{FDABF1BA-C320-423C-A648-FEC99D2786F1}" dt="2022-09-28T11:41:24.051" v="699"/>
        <pc:sldMkLst>
          <pc:docMk/>
          <pc:sldMk cId="4138948668" sldId="293"/>
        </pc:sldMkLst>
        <pc:spChg chg="mod">
          <ac:chgData name="Takashi Ogawa" userId="S::tk@ijru.sport::21f61dae-8a8c-4828-8972-c2b6cca6eb7f" providerId="AD" clId="Web-{FDABF1BA-C320-423C-A648-FEC99D2786F1}" dt="2022-09-28T11:31:30.496" v="575" actId="20577"/>
          <ac:spMkLst>
            <pc:docMk/>
            <pc:sldMk cId="4138948668" sldId="293"/>
            <ac:spMk id="2" creationId="{CAA962FA-A355-0304-E811-8E0E6D282F3A}"/>
          </ac:spMkLst>
        </pc:spChg>
        <pc:spChg chg="mod">
          <ac:chgData name="Takashi Ogawa" userId="S::tk@ijru.sport::21f61dae-8a8c-4828-8972-c2b6cca6eb7f" providerId="AD" clId="Web-{FDABF1BA-C320-423C-A648-FEC99D2786F1}" dt="2022-09-28T11:31:39.450" v="578" actId="20577"/>
          <ac:spMkLst>
            <pc:docMk/>
            <pc:sldMk cId="4138948668" sldId="293"/>
            <ac:spMk id="3" creationId="{F6549A82-DC0C-AD33-6B64-2583A8B1A8BD}"/>
          </ac:spMkLst>
        </pc:spChg>
      </pc:sldChg>
      <pc:sldChg chg="delSp modSp del">
        <pc:chgData name="Takashi Ogawa" userId="S::tk@ijru.sport::21f61dae-8a8c-4828-8972-c2b6cca6eb7f" providerId="AD" clId="Web-{FDABF1BA-C320-423C-A648-FEC99D2786F1}" dt="2022-09-28T11:41:27.223" v="700"/>
        <pc:sldMkLst>
          <pc:docMk/>
          <pc:sldMk cId="4130971062" sldId="294"/>
        </pc:sldMkLst>
        <pc:spChg chg="del mod">
          <ac:chgData name="Takashi Ogawa" userId="S::tk@ijru.sport::21f61dae-8a8c-4828-8972-c2b6cca6eb7f" providerId="AD" clId="Web-{FDABF1BA-C320-423C-A648-FEC99D2786F1}" dt="2022-09-28T10:59:04.831" v="210"/>
          <ac:spMkLst>
            <pc:docMk/>
            <pc:sldMk cId="4130971062" sldId="294"/>
            <ac:spMk id="2" creationId="{0793E18D-26D1-4ACB-F9E1-C235C08F41ED}"/>
          </ac:spMkLst>
        </pc:spChg>
        <pc:spChg chg="mod">
          <ac:chgData name="Takashi Ogawa" userId="S::tk@ijru.sport::21f61dae-8a8c-4828-8972-c2b6cca6eb7f" providerId="AD" clId="Web-{FDABF1BA-C320-423C-A648-FEC99D2786F1}" dt="2022-09-28T11:31:25.012" v="573" actId="20577"/>
          <ac:spMkLst>
            <pc:docMk/>
            <pc:sldMk cId="4130971062" sldId="294"/>
            <ac:spMk id="3" creationId="{DCD3EE95-78B4-1276-B0B9-5D9AF1A17598}"/>
          </ac:spMkLst>
        </pc:spChg>
      </pc:sldChg>
      <pc:sldChg chg="addSp modSp">
        <pc:chgData name="Takashi Ogawa" userId="S::tk@ijru.sport::21f61dae-8a8c-4828-8972-c2b6cca6eb7f" providerId="AD" clId="Web-{FDABF1BA-C320-423C-A648-FEC99D2786F1}" dt="2022-09-28T11:53:03.760" v="822"/>
        <pc:sldMkLst>
          <pc:docMk/>
          <pc:sldMk cId="109857222" sldId="295"/>
        </pc:sldMkLst>
        <pc:spChg chg="mod">
          <ac:chgData name="Takashi Ogawa" userId="S::tk@ijru.sport::21f61dae-8a8c-4828-8972-c2b6cca6eb7f" providerId="AD" clId="Web-{FDABF1BA-C320-423C-A648-FEC99D2786F1}" dt="2022-09-28T11:01:20.366" v="235" actId="20577"/>
          <ac:spMkLst>
            <pc:docMk/>
            <pc:sldMk cId="109857222" sldId="295"/>
            <ac:spMk id="2" creationId="{00000000-0000-0000-0000-000000000000}"/>
          </ac:spMkLst>
        </pc:spChg>
        <pc:spChg chg="mod">
          <ac:chgData name="Takashi Ogawa" userId="S::tk@ijru.sport::21f61dae-8a8c-4828-8972-c2b6cca6eb7f" providerId="AD" clId="Web-{FDABF1BA-C320-423C-A648-FEC99D2786F1}" dt="2022-09-28T11:02:53.856" v="255" actId="20577"/>
          <ac:spMkLst>
            <pc:docMk/>
            <pc:sldMk cId="109857222" sldId="295"/>
            <ac:spMk id="3" creationId="{00000000-0000-0000-0000-000000000000}"/>
          </ac:spMkLst>
        </pc:spChg>
        <pc:picChg chg="add">
          <ac:chgData name="Takashi Ogawa" userId="S::tk@ijru.sport::21f61dae-8a8c-4828-8972-c2b6cca6eb7f" providerId="AD" clId="Web-{FDABF1BA-C320-423C-A648-FEC99D2786F1}" dt="2022-09-28T11:53:03.760" v="822"/>
          <ac:picMkLst>
            <pc:docMk/>
            <pc:sldMk cId="109857222" sldId="295"/>
            <ac:picMk id="6" creationId="{7A323507-2DF8-E376-0EFB-1C5BC4F23E8F}"/>
          </ac:picMkLst>
        </pc:picChg>
      </pc:sldChg>
      <pc:sldChg chg="modSp">
        <pc:chgData name="Takashi Ogawa" userId="S::tk@ijru.sport::21f61dae-8a8c-4828-8972-c2b6cca6eb7f" providerId="AD" clId="Web-{FDABF1BA-C320-423C-A648-FEC99D2786F1}" dt="2022-09-28T10:45:25.647" v="76" actId="20577"/>
        <pc:sldMkLst>
          <pc:docMk/>
          <pc:sldMk cId="682562339" sldId="299"/>
        </pc:sldMkLst>
        <pc:spChg chg="mod">
          <ac:chgData name="Takashi Ogawa" userId="S::tk@ijru.sport::21f61dae-8a8c-4828-8972-c2b6cca6eb7f" providerId="AD" clId="Web-{FDABF1BA-C320-423C-A648-FEC99D2786F1}" dt="2022-09-28T10:45:25.647" v="76" actId="20577"/>
          <ac:spMkLst>
            <pc:docMk/>
            <pc:sldMk cId="682562339" sldId="299"/>
            <ac:spMk id="3" creationId="{895A5369-D5D1-400E-A43D-A0303CFE4C4E}"/>
          </ac:spMkLst>
        </pc:spChg>
      </pc:sldChg>
      <pc:sldChg chg="del">
        <pc:chgData name="Takashi Ogawa" userId="S::tk@ijru.sport::21f61dae-8a8c-4828-8972-c2b6cca6eb7f" providerId="AD" clId="Web-{FDABF1BA-C320-423C-A648-FEC99D2786F1}" dt="2022-09-28T10:38:04.068" v="5"/>
        <pc:sldMkLst>
          <pc:docMk/>
          <pc:sldMk cId="3653102892" sldId="300"/>
        </pc:sldMkLst>
      </pc:sldChg>
      <pc:sldChg chg="add">
        <pc:chgData name="Takashi Ogawa" userId="S::tk@ijru.sport::21f61dae-8a8c-4828-8972-c2b6cca6eb7f" providerId="AD" clId="Web-{FDABF1BA-C320-423C-A648-FEC99D2786F1}" dt="2022-09-28T10:37:53.771" v="0"/>
        <pc:sldMkLst>
          <pc:docMk/>
          <pc:sldMk cId="2122232089" sldId="303"/>
        </pc:sldMkLst>
      </pc:sldChg>
      <pc:sldChg chg="add">
        <pc:chgData name="Takashi Ogawa" userId="S::tk@ijru.sport::21f61dae-8a8c-4828-8972-c2b6cca6eb7f" providerId="AD" clId="Web-{FDABF1BA-C320-423C-A648-FEC99D2786F1}" dt="2022-09-28T10:37:53.896" v="1"/>
        <pc:sldMkLst>
          <pc:docMk/>
          <pc:sldMk cId="462255231" sldId="304"/>
        </pc:sldMkLst>
      </pc:sldChg>
      <pc:sldChg chg="add">
        <pc:chgData name="Takashi Ogawa" userId="S::tk@ijru.sport::21f61dae-8a8c-4828-8972-c2b6cca6eb7f" providerId="AD" clId="Web-{FDABF1BA-C320-423C-A648-FEC99D2786F1}" dt="2022-09-28T10:37:53.990" v="2"/>
        <pc:sldMkLst>
          <pc:docMk/>
          <pc:sldMk cId="4058029342" sldId="305"/>
        </pc:sldMkLst>
      </pc:sldChg>
      <pc:sldChg chg="add">
        <pc:chgData name="Takashi Ogawa" userId="S::tk@ijru.sport::21f61dae-8a8c-4828-8972-c2b6cca6eb7f" providerId="AD" clId="Web-{FDABF1BA-C320-423C-A648-FEC99D2786F1}" dt="2022-09-28T10:37:54.115" v="3"/>
        <pc:sldMkLst>
          <pc:docMk/>
          <pc:sldMk cId="3338445001" sldId="306"/>
        </pc:sldMkLst>
      </pc:sldChg>
      <pc:sldChg chg="modSp add">
        <pc:chgData name="Takashi Ogawa" userId="S::tk@ijru.sport::21f61dae-8a8c-4828-8972-c2b6cca6eb7f" providerId="AD" clId="Web-{FDABF1BA-C320-423C-A648-FEC99D2786F1}" dt="2022-09-28T10:39:08.228" v="9" actId="20577"/>
        <pc:sldMkLst>
          <pc:docMk/>
          <pc:sldMk cId="2796215852" sldId="307"/>
        </pc:sldMkLst>
        <pc:spChg chg="mod">
          <ac:chgData name="Takashi Ogawa" userId="S::tk@ijru.sport::21f61dae-8a8c-4828-8972-c2b6cca6eb7f" providerId="AD" clId="Web-{FDABF1BA-C320-423C-A648-FEC99D2786F1}" dt="2022-09-28T10:39:08.228" v="9" actId="20577"/>
          <ac:spMkLst>
            <pc:docMk/>
            <pc:sldMk cId="2796215852" sldId="307"/>
            <ac:spMk id="5" creationId="{1AF71D3D-3AC2-76F8-FFB3-13C50132F734}"/>
          </ac:spMkLst>
        </pc:spChg>
      </pc:sldChg>
      <pc:sldChg chg="addSp modSp add ord replId">
        <pc:chgData name="Takashi Ogawa" userId="S::tk@ijru.sport::21f61dae-8a8c-4828-8972-c2b6cca6eb7f" providerId="AD" clId="Web-{FDABF1BA-C320-423C-A648-FEC99D2786F1}" dt="2022-09-28T11:52:52.260" v="821"/>
        <pc:sldMkLst>
          <pc:docMk/>
          <pc:sldMk cId="2525704155" sldId="308"/>
        </pc:sldMkLst>
        <pc:spChg chg="mod">
          <ac:chgData name="Takashi Ogawa" userId="S::tk@ijru.sport::21f61dae-8a8c-4828-8972-c2b6cca6eb7f" providerId="AD" clId="Web-{FDABF1BA-C320-423C-A648-FEC99D2786F1}" dt="2022-09-28T11:03:12.466" v="263" actId="20577"/>
          <ac:spMkLst>
            <pc:docMk/>
            <pc:sldMk cId="2525704155" sldId="308"/>
            <ac:spMk id="3" creationId="{00000000-0000-0000-0000-000000000000}"/>
          </ac:spMkLst>
        </pc:spChg>
        <pc:picChg chg="add">
          <ac:chgData name="Takashi Ogawa" userId="S::tk@ijru.sport::21f61dae-8a8c-4828-8972-c2b6cca6eb7f" providerId="AD" clId="Web-{FDABF1BA-C320-423C-A648-FEC99D2786F1}" dt="2022-09-28T11:52:52.260" v="821"/>
          <ac:picMkLst>
            <pc:docMk/>
            <pc:sldMk cId="2525704155" sldId="308"/>
            <ac:picMk id="6" creationId="{C42066DE-0E8F-50F4-6A17-3843F33A7BFF}"/>
          </ac:picMkLst>
        </pc:picChg>
      </pc:sldChg>
      <pc:sldChg chg="modSp add replId">
        <pc:chgData name="Takashi Ogawa" userId="S::tk@ijru.sport::21f61dae-8a8c-4828-8972-c2b6cca6eb7f" providerId="AD" clId="Web-{FDABF1BA-C320-423C-A648-FEC99D2786F1}" dt="2022-09-28T11:15:23.204" v="412" actId="1076"/>
        <pc:sldMkLst>
          <pc:docMk/>
          <pc:sldMk cId="1293265691" sldId="309"/>
        </pc:sldMkLst>
        <pc:spChg chg="mod">
          <ac:chgData name="Takashi Ogawa" userId="S::tk@ijru.sport::21f61dae-8a8c-4828-8972-c2b6cca6eb7f" providerId="AD" clId="Web-{FDABF1BA-C320-423C-A648-FEC99D2786F1}" dt="2022-09-28T11:14:13.671" v="386" actId="20577"/>
          <ac:spMkLst>
            <pc:docMk/>
            <pc:sldMk cId="1293265691" sldId="309"/>
            <ac:spMk id="2" creationId="{4E53B6A7-8014-40AD-9DBC-66F4104EE344}"/>
          </ac:spMkLst>
        </pc:spChg>
        <pc:spChg chg="mod">
          <ac:chgData name="Takashi Ogawa" userId="S::tk@ijru.sport::21f61dae-8a8c-4828-8972-c2b6cca6eb7f" providerId="AD" clId="Web-{FDABF1BA-C320-423C-A648-FEC99D2786F1}" dt="2022-09-28T11:15:23.204" v="412" actId="1076"/>
          <ac:spMkLst>
            <pc:docMk/>
            <pc:sldMk cId="1293265691" sldId="309"/>
            <ac:spMk id="3" creationId="{895A5369-D5D1-400E-A43D-A0303CFE4C4E}"/>
          </ac:spMkLst>
        </pc:spChg>
      </pc:sldChg>
      <pc:sldChg chg="addSp modSp">
        <pc:chgData name="Takashi Ogawa" userId="S::tk@ijru.sport::21f61dae-8a8c-4828-8972-c2b6cca6eb7f" providerId="AD" clId="Web-{FDABF1BA-C320-423C-A648-FEC99D2786F1}" dt="2022-09-28T11:53:36.464" v="828" actId="20577"/>
        <pc:sldMkLst>
          <pc:docMk/>
          <pc:sldMk cId="224107380" sldId="311"/>
        </pc:sldMkLst>
        <pc:spChg chg="add mod">
          <ac:chgData name="Takashi Ogawa" userId="S::tk@ijru.sport::21f61dae-8a8c-4828-8972-c2b6cca6eb7f" providerId="AD" clId="Web-{FDABF1BA-C320-423C-A648-FEC99D2786F1}" dt="2022-09-28T11:53:36.464" v="828" actId="20577"/>
          <ac:spMkLst>
            <pc:docMk/>
            <pc:sldMk cId="224107380" sldId="311"/>
            <ac:spMk id="2" creationId="{566CAD50-2B56-FA2E-B3AC-8679BAEF4114}"/>
          </ac:spMkLst>
        </pc:spChg>
      </pc:sldChg>
      <pc:sldChg chg="add del replId">
        <pc:chgData name="Takashi Ogawa" userId="S::tk@ijru.sport::21f61dae-8a8c-4828-8972-c2b6cca6eb7f" providerId="AD" clId="Web-{FDABF1BA-C320-423C-A648-FEC99D2786F1}" dt="2022-09-28T11:20:47.150" v="486"/>
        <pc:sldMkLst>
          <pc:docMk/>
          <pc:sldMk cId="1077094075" sldId="311"/>
        </pc:sldMkLst>
      </pc:sldChg>
    </pc:docChg>
  </pc:docChgLst>
  <pc:docChgLst>
    <pc:chgData name="Rochelle Boggs" userId="S::rochelleb@ijru.sport::a1e24a8d-d13d-405c-91c2-641be46e90e2" providerId="AD" clId="Web-{14BBB2C2-260B-CE9F-4847-156AC4C5CDD5}"/>
    <pc:docChg chg="addSld delSld modSld">
      <pc:chgData name="Rochelle Boggs" userId="S::rochelleb@ijru.sport::a1e24a8d-d13d-405c-91c2-641be46e90e2" providerId="AD" clId="Web-{14BBB2C2-260B-CE9F-4847-156AC4C5CDD5}" dt="2022-09-27T19:11:24.621" v="75"/>
      <pc:docMkLst>
        <pc:docMk/>
      </pc:docMkLst>
      <pc:sldChg chg="add">
        <pc:chgData name="Rochelle Boggs" userId="S::rochelleb@ijru.sport::a1e24a8d-d13d-405c-91c2-641be46e90e2" providerId="AD" clId="Web-{14BBB2C2-260B-CE9F-4847-156AC4C5CDD5}" dt="2022-09-27T17:40:42.150" v="0"/>
        <pc:sldMkLst>
          <pc:docMk/>
          <pc:sldMk cId="3014319159" sldId="298"/>
        </pc:sldMkLst>
      </pc:sldChg>
      <pc:sldChg chg="addSp modSp del">
        <pc:chgData name="Rochelle Boggs" userId="S::rochelleb@ijru.sport::a1e24a8d-d13d-405c-91c2-641be46e90e2" providerId="AD" clId="Web-{14BBB2C2-260B-CE9F-4847-156AC4C5CDD5}" dt="2022-09-27T19:11:24.621" v="75"/>
        <pc:sldMkLst>
          <pc:docMk/>
          <pc:sldMk cId="1572976619" sldId="299"/>
        </pc:sldMkLst>
        <pc:spChg chg="mod">
          <ac:chgData name="Rochelle Boggs" userId="S::rochelleb@ijru.sport::a1e24a8d-d13d-405c-91c2-641be46e90e2" providerId="AD" clId="Web-{14BBB2C2-260B-CE9F-4847-156AC4C5CDD5}" dt="2022-09-27T19:09:05.350" v="70" actId="20577"/>
          <ac:spMkLst>
            <pc:docMk/>
            <pc:sldMk cId="1572976619" sldId="299"/>
            <ac:spMk id="2" creationId="{9C78520F-1192-F394-FC43-78087B0BDDA1}"/>
          </ac:spMkLst>
        </pc:spChg>
        <pc:picChg chg="add mod">
          <ac:chgData name="Rochelle Boggs" userId="S::rochelleb@ijru.sport::a1e24a8d-d13d-405c-91c2-641be46e90e2" providerId="AD" clId="Web-{14BBB2C2-260B-CE9F-4847-156AC4C5CDD5}" dt="2022-09-27T19:10:26.400" v="71" actId="1076"/>
          <ac:picMkLst>
            <pc:docMk/>
            <pc:sldMk cId="1572976619" sldId="299"/>
            <ac:picMk id="3" creationId="{E4A6EEC2-B11B-2897-953E-42A9307757AE}"/>
          </ac:picMkLst>
        </pc:picChg>
        <pc:picChg chg="add">
          <ac:chgData name="Rochelle Boggs" userId="S::rochelleb@ijru.sport::a1e24a8d-d13d-405c-91c2-641be46e90e2" providerId="AD" clId="Web-{14BBB2C2-260B-CE9F-4847-156AC4C5CDD5}" dt="2022-09-27T19:07:11.845" v="50"/>
          <ac:picMkLst>
            <pc:docMk/>
            <pc:sldMk cId="1572976619" sldId="299"/>
            <ac:picMk id="5" creationId="{34C2B380-50F8-9126-292D-B613CE90B512}"/>
          </ac:picMkLst>
        </pc:picChg>
        <pc:picChg chg="add mod">
          <ac:chgData name="Rochelle Boggs" userId="S::rochelleb@ijru.sport::a1e24a8d-d13d-405c-91c2-641be46e90e2" providerId="AD" clId="Web-{14BBB2C2-260B-CE9F-4847-156AC4C5CDD5}" dt="2022-09-27T19:07:37.596" v="53" actId="1076"/>
          <ac:picMkLst>
            <pc:docMk/>
            <pc:sldMk cId="1572976619" sldId="299"/>
            <ac:picMk id="7" creationId="{750766B3-5508-EE1C-FD83-D654F8899E14}"/>
          </ac:picMkLst>
        </pc:picChg>
        <pc:picChg chg="add mod">
          <ac:chgData name="Rochelle Boggs" userId="S::rochelleb@ijru.sport::a1e24a8d-d13d-405c-91c2-641be46e90e2" providerId="AD" clId="Web-{14BBB2C2-260B-CE9F-4847-156AC4C5CDD5}" dt="2022-09-27T19:11:00.854" v="73" actId="1076"/>
          <ac:picMkLst>
            <pc:docMk/>
            <pc:sldMk cId="1572976619" sldId="299"/>
            <ac:picMk id="9" creationId="{70DB6B64-B2CC-FB90-5EA3-B15C02CEC69F}"/>
          </ac:picMkLst>
        </pc:picChg>
        <pc:picChg chg="add">
          <ac:chgData name="Rochelle Boggs" userId="S::rochelleb@ijru.sport::a1e24a8d-d13d-405c-91c2-641be46e90e2" providerId="AD" clId="Web-{14BBB2C2-260B-CE9F-4847-156AC4C5CDD5}" dt="2022-09-27T19:11:13.230" v="74"/>
          <ac:picMkLst>
            <pc:docMk/>
            <pc:sldMk cId="1572976619" sldId="299"/>
            <ac:picMk id="11" creationId="{8616055C-E336-173E-CDEC-9969C53AA81B}"/>
          </ac:picMkLst>
        </pc:picChg>
      </pc:sldChg>
      <pc:sldChg chg="addSp modSp add del">
        <pc:chgData name="Rochelle Boggs" userId="S::rochelleb@ijru.sport::a1e24a8d-d13d-405c-91c2-641be46e90e2" providerId="AD" clId="Web-{14BBB2C2-260B-CE9F-4847-156AC4C5CDD5}" dt="2022-09-27T18:57:11.104" v="45"/>
        <pc:sldMkLst>
          <pc:docMk/>
          <pc:sldMk cId="3236391990" sldId="299"/>
        </pc:sldMkLst>
        <pc:spChg chg="mod">
          <ac:chgData name="Rochelle Boggs" userId="S::rochelleb@ijru.sport::a1e24a8d-d13d-405c-91c2-641be46e90e2" providerId="AD" clId="Web-{14BBB2C2-260B-CE9F-4847-156AC4C5CDD5}" dt="2022-09-27T18:56:55.431" v="44" actId="20577"/>
          <ac:spMkLst>
            <pc:docMk/>
            <pc:sldMk cId="3236391990" sldId="299"/>
            <ac:spMk id="2" creationId="{9C78520F-1192-F394-FC43-78087B0BDDA1}"/>
          </ac:spMkLst>
        </pc:spChg>
        <pc:picChg chg="add mod">
          <ac:chgData name="Rochelle Boggs" userId="S::rochelleb@ijru.sport::a1e24a8d-d13d-405c-91c2-641be46e90e2" providerId="AD" clId="Web-{14BBB2C2-260B-CE9F-4847-156AC4C5CDD5}" dt="2022-09-27T18:55:16.521" v="31" actId="1076"/>
          <ac:picMkLst>
            <pc:docMk/>
            <pc:sldMk cId="3236391990" sldId="299"/>
            <ac:picMk id="3" creationId="{6F56657E-A3A0-F5B7-5955-F30F0512B82C}"/>
          </ac:picMkLst>
        </pc:picChg>
      </pc:sldChg>
    </pc:docChg>
  </pc:docChgLst>
  <pc:docChgLst>
    <pc:chgData name="Takashi Ogawa" userId="S::tk@ijru.sport::21f61dae-8a8c-4828-8972-c2b6cca6eb7f" providerId="AD" clId="Web-{4A4197D5-57B2-4D48-82DA-98F487B402A9}"/>
    <pc:docChg chg="modSld">
      <pc:chgData name="Takashi Ogawa" userId="S::tk@ijru.sport::21f61dae-8a8c-4828-8972-c2b6cca6eb7f" providerId="AD" clId="Web-{4A4197D5-57B2-4D48-82DA-98F487B402A9}" dt="2022-09-28T10:37:09.809" v="38" actId="20577"/>
      <pc:docMkLst>
        <pc:docMk/>
      </pc:docMkLst>
      <pc:sldChg chg="modSp">
        <pc:chgData name="Takashi Ogawa" userId="S::tk@ijru.sport::21f61dae-8a8c-4828-8972-c2b6cca6eb7f" providerId="AD" clId="Web-{4A4197D5-57B2-4D48-82DA-98F487B402A9}" dt="2022-09-28T10:37:09.809" v="38" actId="20577"/>
        <pc:sldMkLst>
          <pc:docMk/>
          <pc:sldMk cId="3676328451" sldId="280"/>
        </pc:sldMkLst>
        <pc:spChg chg="mod">
          <ac:chgData name="Takashi Ogawa" userId="S::tk@ijru.sport::21f61dae-8a8c-4828-8972-c2b6cca6eb7f" providerId="AD" clId="Web-{4A4197D5-57B2-4D48-82DA-98F487B402A9}" dt="2022-09-28T10:23:40.843" v="0" actId="20577"/>
          <ac:spMkLst>
            <pc:docMk/>
            <pc:sldMk cId="3676328451" sldId="280"/>
            <ac:spMk id="2" creationId="{4E53B6A7-8014-40AD-9DBC-66F4104EE344}"/>
          </ac:spMkLst>
        </pc:spChg>
        <pc:spChg chg="mod">
          <ac:chgData name="Takashi Ogawa" userId="S::tk@ijru.sport::21f61dae-8a8c-4828-8972-c2b6cca6eb7f" providerId="AD" clId="Web-{4A4197D5-57B2-4D48-82DA-98F487B402A9}" dt="2022-09-28T10:37:09.809" v="38" actId="20577"/>
          <ac:spMkLst>
            <pc:docMk/>
            <pc:sldMk cId="3676328451" sldId="280"/>
            <ac:spMk id="3" creationId="{895A5369-D5D1-400E-A43D-A0303CFE4C4E}"/>
          </ac:spMkLst>
        </pc:spChg>
      </pc:sldChg>
    </pc:docChg>
  </pc:docChgLst>
  <pc:docChgLst>
    <pc:chgData name="Takashi Ogawa" userId="S::tk@ijru.sport::21f61dae-8a8c-4828-8972-c2b6cca6eb7f" providerId="AD" clId="Web-{E15CCF4E-BE6C-416A-90DE-EE6B0A26A7DE}"/>
    <pc:docChg chg="modSld">
      <pc:chgData name="Takashi Ogawa" userId="S::tk@ijru.sport::21f61dae-8a8c-4828-8972-c2b6cca6eb7f" providerId="AD" clId="Web-{E15CCF4E-BE6C-416A-90DE-EE6B0A26A7DE}" dt="2022-09-30T13:05:02.652" v="101" actId="20577"/>
      <pc:docMkLst>
        <pc:docMk/>
      </pc:docMkLst>
      <pc:sldChg chg="modSp">
        <pc:chgData name="Takashi Ogawa" userId="S::tk@ijru.sport::21f61dae-8a8c-4828-8972-c2b6cca6eb7f" providerId="AD" clId="Web-{E15CCF4E-BE6C-416A-90DE-EE6B0A26A7DE}" dt="2022-09-30T13:03:27.536" v="83" actId="14100"/>
        <pc:sldMkLst>
          <pc:docMk/>
          <pc:sldMk cId="1136439370" sldId="259"/>
        </pc:sldMkLst>
        <pc:spChg chg="mod">
          <ac:chgData name="Takashi Ogawa" userId="S::tk@ijru.sport::21f61dae-8a8c-4828-8972-c2b6cca6eb7f" providerId="AD" clId="Web-{E15CCF4E-BE6C-416A-90DE-EE6B0A26A7DE}" dt="2022-09-30T13:03:27.536" v="83" actId="14100"/>
          <ac:spMkLst>
            <pc:docMk/>
            <pc:sldMk cId="1136439370" sldId="259"/>
            <ac:spMk id="2" creationId="{4E53B6A7-8014-40AD-9DBC-66F4104EE344}"/>
          </ac:spMkLst>
        </pc:spChg>
      </pc:sldChg>
      <pc:sldChg chg="modSp">
        <pc:chgData name="Takashi Ogawa" userId="S::tk@ijru.sport::21f61dae-8a8c-4828-8972-c2b6cca6eb7f" providerId="AD" clId="Web-{E15CCF4E-BE6C-416A-90DE-EE6B0A26A7DE}" dt="2022-09-30T13:04:39.479" v="99" actId="1076"/>
        <pc:sldMkLst>
          <pc:docMk/>
          <pc:sldMk cId="644778090" sldId="260"/>
        </pc:sldMkLst>
        <pc:spChg chg="mod">
          <ac:chgData name="Takashi Ogawa" userId="S::tk@ijru.sport::21f61dae-8a8c-4828-8972-c2b6cca6eb7f" providerId="AD" clId="Web-{E15CCF4E-BE6C-416A-90DE-EE6B0A26A7DE}" dt="2022-09-30T13:04:39.479" v="99" actId="1076"/>
          <ac:spMkLst>
            <pc:docMk/>
            <pc:sldMk cId="644778090" sldId="260"/>
            <ac:spMk id="2" creationId="{4E53B6A7-8014-40AD-9DBC-66F4104EE344}"/>
          </ac:spMkLst>
        </pc:spChg>
        <pc:spChg chg="mod">
          <ac:chgData name="Takashi Ogawa" userId="S::tk@ijru.sport::21f61dae-8a8c-4828-8972-c2b6cca6eb7f" providerId="AD" clId="Web-{E15CCF4E-BE6C-416A-90DE-EE6B0A26A7DE}" dt="2022-09-30T13:04:35.260" v="98" actId="1076"/>
          <ac:spMkLst>
            <pc:docMk/>
            <pc:sldMk cId="644778090" sldId="260"/>
            <ac:spMk id="3" creationId="{895A5369-D5D1-400E-A43D-A0303CFE4C4E}"/>
          </ac:spMkLst>
        </pc:spChg>
      </pc:sldChg>
      <pc:sldChg chg="modSp">
        <pc:chgData name="Takashi Ogawa" userId="S::tk@ijru.sport::21f61dae-8a8c-4828-8972-c2b6cca6eb7f" providerId="AD" clId="Web-{E15CCF4E-BE6C-416A-90DE-EE6B0A26A7DE}" dt="2022-09-30T13:04:09.477" v="92" actId="1076"/>
        <pc:sldMkLst>
          <pc:docMk/>
          <pc:sldMk cId="2588158736" sldId="261"/>
        </pc:sldMkLst>
        <pc:spChg chg="mod">
          <ac:chgData name="Takashi Ogawa" userId="S::tk@ijru.sport::21f61dae-8a8c-4828-8972-c2b6cca6eb7f" providerId="AD" clId="Web-{E15CCF4E-BE6C-416A-90DE-EE6B0A26A7DE}" dt="2022-09-30T13:04:03.632" v="91" actId="20577"/>
          <ac:spMkLst>
            <pc:docMk/>
            <pc:sldMk cId="2588158736" sldId="261"/>
            <ac:spMk id="2" creationId="{4E53B6A7-8014-40AD-9DBC-66F4104EE344}"/>
          </ac:spMkLst>
        </pc:spChg>
        <pc:spChg chg="mod">
          <ac:chgData name="Takashi Ogawa" userId="S::tk@ijru.sport::21f61dae-8a8c-4828-8972-c2b6cca6eb7f" providerId="AD" clId="Web-{E15CCF4E-BE6C-416A-90DE-EE6B0A26A7DE}" dt="2022-09-30T13:04:09.477" v="92" actId="1076"/>
          <ac:spMkLst>
            <pc:docMk/>
            <pc:sldMk cId="2588158736" sldId="261"/>
            <ac:spMk id="3" creationId="{895A5369-D5D1-400E-A43D-A0303CFE4C4E}"/>
          </ac:spMkLst>
        </pc:spChg>
      </pc:sldChg>
      <pc:sldChg chg="modSp">
        <pc:chgData name="Takashi Ogawa" userId="S::tk@ijru.sport::21f61dae-8a8c-4828-8972-c2b6cca6eb7f" providerId="AD" clId="Web-{E15CCF4E-BE6C-416A-90DE-EE6B0A26A7DE}" dt="2022-09-30T12:43:24.279" v="64" actId="1076"/>
        <pc:sldMkLst>
          <pc:docMk/>
          <pc:sldMk cId="4182636056" sldId="264"/>
        </pc:sldMkLst>
        <pc:spChg chg="mod">
          <ac:chgData name="Takashi Ogawa" userId="S::tk@ijru.sport::21f61dae-8a8c-4828-8972-c2b6cca6eb7f" providerId="AD" clId="Web-{E15CCF4E-BE6C-416A-90DE-EE6B0A26A7DE}" dt="2022-09-30T12:43:24.279" v="64" actId="1076"/>
          <ac:spMkLst>
            <pc:docMk/>
            <pc:sldMk cId="4182636056" sldId="264"/>
            <ac:spMk id="3" creationId="{895A5369-D5D1-400E-A43D-A0303CFE4C4E}"/>
          </ac:spMkLst>
        </pc:spChg>
      </pc:sldChg>
      <pc:sldChg chg="delSp modSp">
        <pc:chgData name="Takashi Ogawa" userId="S::tk@ijru.sport::21f61dae-8a8c-4828-8972-c2b6cca6eb7f" providerId="AD" clId="Web-{E15CCF4E-BE6C-416A-90DE-EE6B0A26A7DE}" dt="2022-09-30T12:20:53.326" v="1"/>
        <pc:sldMkLst>
          <pc:docMk/>
          <pc:sldMk cId="1705121875" sldId="265"/>
        </pc:sldMkLst>
        <pc:spChg chg="mod">
          <ac:chgData name="Takashi Ogawa" userId="S::tk@ijru.sport::21f61dae-8a8c-4828-8972-c2b6cca6eb7f" providerId="AD" clId="Web-{E15CCF4E-BE6C-416A-90DE-EE6B0A26A7DE}" dt="2022-09-30T12:20:51.419" v="0" actId="20577"/>
          <ac:spMkLst>
            <pc:docMk/>
            <pc:sldMk cId="1705121875" sldId="265"/>
            <ac:spMk id="3" creationId="{895A5369-D5D1-400E-A43D-A0303CFE4C4E}"/>
          </ac:spMkLst>
        </pc:spChg>
        <pc:picChg chg="del">
          <ac:chgData name="Takashi Ogawa" userId="S::tk@ijru.sport::21f61dae-8a8c-4828-8972-c2b6cca6eb7f" providerId="AD" clId="Web-{E15CCF4E-BE6C-416A-90DE-EE6B0A26A7DE}" dt="2022-09-30T12:20:53.326" v="1"/>
          <ac:picMkLst>
            <pc:docMk/>
            <pc:sldMk cId="1705121875" sldId="265"/>
            <ac:picMk id="6" creationId="{44D52AD5-4F5E-DACD-DA14-E0665820A8BE}"/>
          </ac:picMkLst>
        </pc:picChg>
      </pc:sldChg>
      <pc:sldChg chg="modSp">
        <pc:chgData name="Takashi Ogawa" userId="S::tk@ijru.sport::21f61dae-8a8c-4828-8972-c2b6cca6eb7f" providerId="AD" clId="Web-{E15CCF4E-BE6C-416A-90DE-EE6B0A26A7DE}" dt="2022-09-30T12:21:20.281" v="4" actId="20577"/>
        <pc:sldMkLst>
          <pc:docMk/>
          <pc:sldMk cId="3205112878" sldId="266"/>
        </pc:sldMkLst>
        <pc:spChg chg="mod">
          <ac:chgData name="Takashi Ogawa" userId="S::tk@ijru.sport::21f61dae-8a8c-4828-8972-c2b6cca6eb7f" providerId="AD" clId="Web-{E15CCF4E-BE6C-416A-90DE-EE6B0A26A7DE}" dt="2022-09-30T12:21:20.281" v="4" actId="20577"/>
          <ac:spMkLst>
            <pc:docMk/>
            <pc:sldMk cId="3205112878" sldId="266"/>
            <ac:spMk id="3" creationId="{895A5369-D5D1-400E-A43D-A0303CFE4C4E}"/>
          </ac:spMkLst>
        </pc:spChg>
      </pc:sldChg>
      <pc:sldChg chg="modSp">
        <pc:chgData name="Takashi Ogawa" userId="S::tk@ijru.sport::21f61dae-8a8c-4828-8972-c2b6cca6eb7f" providerId="AD" clId="Web-{E15CCF4E-BE6C-416A-90DE-EE6B0A26A7DE}" dt="2022-09-30T12:22:05.503" v="10" actId="20577"/>
        <pc:sldMkLst>
          <pc:docMk/>
          <pc:sldMk cId="1455589084" sldId="270"/>
        </pc:sldMkLst>
        <pc:spChg chg="mod">
          <ac:chgData name="Takashi Ogawa" userId="S::tk@ijru.sport::21f61dae-8a8c-4828-8972-c2b6cca6eb7f" providerId="AD" clId="Web-{E15CCF4E-BE6C-416A-90DE-EE6B0A26A7DE}" dt="2022-09-30T12:22:05.503" v="10" actId="20577"/>
          <ac:spMkLst>
            <pc:docMk/>
            <pc:sldMk cId="1455589084" sldId="270"/>
            <ac:spMk id="3" creationId="{895A5369-D5D1-400E-A43D-A0303CFE4C4E}"/>
          </ac:spMkLst>
        </pc:spChg>
      </pc:sldChg>
      <pc:sldChg chg="modSp">
        <pc:chgData name="Takashi Ogawa" userId="S::tk@ijru.sport::21f61dae-8a8c-4828-8972-c2b6cca6eb7f" providerId="AD" clId="Web-{E15CCF4E-BE6C-416A-90DE-EE6B0A26A7DE}" dt="2022-09-30T12:31:46.340" v="30" actId="20577"/>
        <pc:sldMkLst>
          <pc:docMk/>
          <pc:sldMk cId="1275842994" sldId="277"/>
        </pc:sldMkLst>
        <pc:spChg chg="mod">
          <ac:chgData name="Takashi Ogawa" userId="S::tk@ijru.sport::21f61dae-8a8c-4828-8972-c2b6cca6eb7f" providerId="AD" clId="Web-{E15CCF4E-BE6C-416A-90DE-EE6B0A26A7DE}" dt="2022-09-30T12:31:46.340" v="30" actId="20577"/>
          <ac:spMkLst>
            <pc:docMk/>
            <pc:sldMk cId="1275842994" sldId="277"/>
            <ac:spMk id="2" creationId="{4E53B6A7-8014-40AD-9DBC-66F4104EE344}"/>
          </ac:spMkLst>
        </pc:spChg>
      </pc:sldChg>
      <pc:sldChg chg="modSp">
        <pc:chgData name="Takashi Ogawa" userId="S::tk@ijru.sport::21f61dae-8a8c-4828-8972-c2b6cca6eb7f" providerId="AD" clId="Web-{E15CCF4E-BE6C-416A-90DE-EE6B0A26A7DE}" dt="2022-09-30T12:24:26.934" v="27" actId="20577"/>
        <pc:sldMkLst>
          <pc:docMk/>
          <pc:sldMk cId="3134900846" sldId="278"/>
        </pc:sldMkLst>
        <pc:spChg chg="mod">
          <ac:chgData name="Takashi Ogawa" userId="S::tk@ijru.sport::21f61dae-8a8c-4828-8972-c2b6cca6eb7f" providerId="AD" clId="Web-{E15CCF4E-BE6C-416A-90DE-EE6B0A26A7DE}" dt="2022-09-30T12:24:21.731" v="22" actId="20577"/>
          <ac:spMkLst>
            <pc:docMk/>
            <pc:sldMk cId="3134900846" sldId="278"/>
            <ac:spMk id="2" creationId="{4E53B6A7-8014-40AD-9DBC-66F4104EE344}"/>
          </ac:spMkLst>
        </pc:spChg>
        <pc:spChg chg="mod">
          <ac:chgData name="Takashi Ogawa" userId="S::tk@ijru.sport::21f61dae-8a8c-4828-8972-c2b6cca6eb7f" providerId="AD" clId="Web-{E15CCF4E-BE6C-416A-90DE-EE6B0A26A7DE}" dt="2022-09-30T12:24:26.934" v="27" actId="20577"/>
          <ac:spMkLst>
            <pc:docMk/>
            <pc:sldMk cId="3134900846" sldId="278"/>
            <ac:spMk id="3" creationId="{895A5369-D5D1-400E-A43D-A0303CFE4C4E}"/>
          </ac:spMkLst>
        </pc:spChg>
      </pc:sldChg>
      <pc:sldChg chg="modSp">
        <pc:chgData name="Takashi Ogawa" userId="S::tk@ijru.sport::21f61dae-8a8c-4828-8972-c2b6cca6eb7f" providerId="AD" clId="Web-{E15CCF4E-BE6C-416A-90DE-EE6B0A26A7DE}" dt="2022-09-30T13:01:59.327" v="81" actId="1076"/>
        <pc:sldMkLst>
          <pc:docMk/>
          <pc:sldMk cId="4037546608" sldId="288"/>
        </pc:sldMkLst>
        <pc:spChg chg="mod">
          <ac:chgData name="Takashi Ogawa" userId="S::tk@ijru.sport::21f61dae-8a8c-4828-8972-c2b6cca6eb7f" providerId="AD" clId="Web-{E15CCF4E-BE6C-416A-90DE-EE6B0A26A7DE}" dt="2022-09-30T13:01:59.327" v="81" actId="1076"/>
          <ac:spMkLst>
            <pc:docMk/>
            <pc:sldMk cId="4037546608" sldId="288"/>
            <ac:spMk id="3" creationId="{FE53BF1B-9E9E-94EF-7C66-AD2A49C5253B}"/>
          </ac:spMkLst>
        </pc:spChg>
        <pc:picChg chg="ord">
          <ac:chgData name="Takashi Ogawa" userId="S::tk@ijru.sport::21f61dae-8a8c-4828-8972-c2b6cca6eb7f" providerId="AD" clId="Web-{E15CCF4E-BE6C-416A-90DE-EE6B0A26A7DE}" dt="2022-09-30T12:21:32.250" v="5"/>
          <ac:picMkLst>
            <pc:docMk/>
            <pc:sldMk cId="4037546608" sldId="288"/>
            <ac:picMk id="7" creationId="{9172B547-FAFA-65B5-AC36-4319A86E61F2}"/>
          </ac:picMkLst>
        </pc:picChg>
      </pc:sldChg>
      <pc:sldChg chg="modSp">
        <pc:chgData name="Takashi Ogawa" userId="S::tk@ijru.sport::21f61dae-8a8c-4828-8972-c2b6cca6eb7f" providerId="AD" clId="Web-{E15CCF4E-BE6C-416A-90DE-EE6B0A26A7DE}" dt="2022-09-30T13:05:02.652" v="101" actId="20577"/>
        <pc:sldMkLst>
          <pc:docMk/>
          <pc:sldMk cId="682562339" sldId="299"/>
        </pc:sldMkLst>
        <pc:spChg chg="mod">
          <ac:chgData name="Takashi Ogawa" userId="S::tk@ijru.sport::21f61dae-8a8c-4828-8972-c2b6cca6eb7f" providerId="AD" clId="Web-{E15CCF4E-BE6C-416A-90DE-EE6B0A26A7DE}" dt="2022-09-30T13:05:02.652" v="101" actId="20577"/>
          <ac:spMkLst>
            <pc:docMk/>
            <pc:sldMk cId="682562339" sldId="299"/>
            <ac:spMk id="2" creationId="{4E53B6A7-8014-40AD-9DBC-66F4104EE344}"/>
          </ac:spMkLst>
        </pc:spChg>
        <pc:spChg chg="mod">
          <ac:chgData name="Takashi Ogawa" userId="S::tk@ijru.sport::21f61dae-8a8c-4828-8972-c2b6cca6eb7f" providerId="AD" clId="Web-{E15CCF4E-BE6C-416A-90DE-EE6B0A26A7DE}" dt="2022-09-30T12:21:01.139" v="2" actId="20577"/>
          <ac:spMkLst>
            <pc:docMk/>
            <pc:sldMk cId="682562339" sldId="299"/>
            <ac:spMk id="3" creationId="{895A5369-D5D1-400E-A43D-A0303CFE4C4E}"/>
          </ac:spMkLst>
        </pc:spChg>
      </pc:sldChg>
      <pc:sldChg chg="modSp">
        <pc:chgData name="Takashi Ogawa" userId="S::tk@ijru.sport::21f61dae-8a8c-4828-8972-c2b6cca6eb7f" providerId="AD" clId="Web-{E15CCF4E-BE6C-416A-90DE-EE6B0A26A7DE}" dt="2022-09-30T12:22:20.488" v="12" actId="20577"/>
        <pc:sldMkLst>
          <pc:docMk/>
          <pc:sldMk cId="2367891966" sldId="323"/>
        </pc:sldMkLst>
        <pc:spChg chg="mod">
          <ac:chgData name="Takashi Ogawa" userId="S::tk@ijru.sport::21f61dae-8a8c-4828-8972-c2b6cca6eb7f" providerId="AD" clId="Web-{E15CCF4E-BE6C-416A-90DE-EE6B0A26A7DE}" dt="2022-09-30T12:22:20.488" v="12" actId="20577"/>
          <ac:spMkLst>
            <pc:docMk/>
            <pc:sldMk cId="2367891966" sldId="323"/>
            <ac:spMk id="590" creationId="{00000000-0000-0000-0000-000000000000}"/>
          </ac:spMkLst>
        </pc:spChg>
      </pc:sldChg>
      <pc:sldChg chg="modSp">
        <pc:chgData name="Takashi Ogawa" userId="S::tk@ijru.sport::21f61dae-8a8c-4828-8972-c2b6cca6eb7f" providerId="AD" clId="Web-{E15CCF4E-BE6C-416A-90DE-EE6B0A26A7DE}" dt="2022-09-30T12:33:44.536" v="61" actId="20577"/>
        <pc:sldMkLst>
          <pc:docMk/>
          <pc:sldMk cId="2868448521" sldId="325"/>
        </pc:sldMkLst>
        <pc:spChg chg="mod">
          <ac:chgData name="Takashi Ogawa" userId="S::tk@ijru.sport::21f61dae-8a8c-4828-8972-c2b6cca6eb7f" providerId="AD" clId="Web-{E15CCF4E-BE6C-416A-90DE-EE6B0A26A7DE}" dt="2022-09-30T12:33:44.536" v="61" actId="20577"/>
          <ac:spMkLst>
            <pc:docMk/>
            <pc:sldMk cId="2868448521" sldId="325"/>
            <ac:spMk id="619" creationId="{00000000-0000-0000-0000-000000000000}"/>
          </ac:spMkLst>
        </pc:spChg>
      </pc:sldChg>
      <pc:sldChg chg="modSp">
        <pc:chgData name="Takashi Ogawa" userId="S::tk@ijru.sport::21f61dae-8a8c-4828-8972-c2b6cca6eb7f" providerId="AD" clId="Web-{E15CCF4E-BE6C-416A-90DE-EE6B0A26A7DE}" dt="2022-09-30T12:33:30.550" v="58" actId="20577"/>
        <pc:sldMkLst>
          <pc:docMk/>
          <pc:sldMk cId="2947404656" sldId="327"/>
        </pc:sldMkLst>
        <pc:spChg chg="mod">
          <ac:chgData name="Takashi Ogawa" userId="S::tk@ijru.sport::21f61dae-8a8c-4828-8972-c2b6cca6eb7f" providerId="AD" clId="Web-{E15CCF4E-BE6C-416A-90DE-EE6B0A26A7DE}" dt="2022-09-30T12:33:30.550" v="58" actId="20577"/>
          <ac:spMkLst>
            <pc:docMk/>
            <pc:sldMk cId="2947404656" sldId="327"/>
            <ac:spMk id="613" creationId="{00000000-0000-0000-0000-000000000000}"/>
          </ac:spMkLst>
        </pc:spChg>
      </pc:sldChg>
      <pc:sldChg chg="modSp">
        <pc:chgData name="Takashi Ogawa" userId="S::tk@ijru.sport::21f61dae-8a8c-4828-8972-c2b6cca6eb7f" providerId="AD" clId="Web-{E15CCF4E-BE6C-416A-90DE-EE6B0A26A7DE}" dt="2022-09-30T12:33:28.300" v="56" actId="20577"/>
        <pc:sldMkLst>
          <pc:docMk/>
          <pc:sldMk cId="3672078258" sldId="328"/>
        </pc:sldMkLst>
        <pc:spChg chg="mod">
          <ac:chgData name="Takashi Ogawa" userId="S::tk@ijru.sport::21f61dae-8a8c-4828-8972-c2b6cca6eb7f" providerId="AD" clId="Web-{E15CCF4E-BE6C-416A-90DE-EE6B0A26A7DE}" dt="2022-09-30T12:33:28.300" v="56" actId="20577"/>
          <ac:spMkLst>
            <pc:docMk/>
            <pc:sldMk cId="3672078258" sldId="328"/>
            <ac:spMk id="606" creationId="{00000000-0000-0000-0000-000000000000}"/>
          </ac:spMkLst>
        </pc:spChg>
        <pc:spChg chg="mod">
          <ac:chgData name="Takashi Ogawa" userId="S::tk@ijru.sport::21f61dae-8a8c-4828-8972-c2b6cca6eb7f" providerId="AD" clId="Web-{E15CCF4E-BE6C-416A-90DE-EE6B0A26A7DE}" dt="2022-09-30T12:33:20.690" v="53" actId="20577"/>
          <ac:spMkLst>
            <pc:docMk/>
            <pc:sldMk cId="3672078258" sldId="328"/>
            <ac:spMk id="608" creationId="{00000000-0000-0000-0000-000000000000}"/>
          </ac:spMkLst>
        </pc:spChg>
      </pc:sldChg>
      <pc:sldChg chg="modSp">
        <pc:chgData name="Takashi Ogawa" userId="S::tk@ijru.sport::21f61dae-8a8c-4828-8972-c2b6cca6eb7f" providerId="AD" clId="Web-{E15CCF4E-BE6C-416A-90DE-EE6B0A26A7DE}" dt="2022-09-30T12:33:16.159" v="50" actId="20577"/>
        <pc:sldMkLst>
          <pc:docMk/>
          <pc:sldMk cId="2298157639" sldId="329"/>
        </pc:sldMkLst>
        <pc:spChg chg="mod">
          <ac:chgData name="Takashi Ogawa" userId="S::tk@ijru.sport::21f61dae-8a8c-4828-8972-c2b6cca6eb7f" providerId="AD" clId="Web-{E15CCF4E-BE6C-416A-90DE-EE6B0A26A7DE}" dt="2022-09-30T12:33:16.159" v="50" actId="20577"/>
          <ac:spMkLst>
            <pc:docMk/>
            <pc:sldMk cId="2298157639" sldId="329"/>
            <ac:spMk id="604" creationId="{00000000-0000-0000-0000-000000000000}"/>
          </ac:spMkLst>
        </pc:spChg>
      </pc:sldChg>
      <pc:sldChg chg="modSp">
        <pc:chgData name="Takashi Ogawa" userId="S::tk@ijru.sport::21f61dae-8a8c-4828-8972-c2b6cca6eb7f" providerId="AD" clId="Web-{E15CCF4E-BE6C-416A-90DE-EE6B0A26A7DE}" dt="2022-09-30T12:33:13.502" v="48" actId="20577"/>
        <pc:sldMkLst>
          <pc:docMk/>
          <pc:sldMk cId="728253961" sldId="330"/>
        </pc:sldMkLst>
        <pc:spChg chg="mod">
          <ac:chgData name="Takashi Ogawa" userId="S::tk@ijru.sport::21f61dae-8a8c-4828-8972-c2b6cca6eb7f" providerId="AD" clId="Web-{E15CCF4E-BE6C-416A-90DE-EE6B0A26A7DE}" dt="2022-09-30T12:33:13.502" v="48" actId="20577"/>
          <ac:spMkLst>
            <pc:docMk/>
            <pc:sldMk cId="728253961" sldId="330"/>
            <ac:spMk id="599" creationId="{00000000-0000-0000-0000-000000000000}"/>
          </ac:spMkLst>
        </pc:spChg>
        <pc:spChg chg="mod">
          <ac:chgData name="Takashi Ogawa" userId="S::tk@ijru.sport::21f61dae-8a8c-4828-8972-c2b6cca6eb7f" providerId="AD" clId="Web-{E15CCF4E-BE6C-416A-90DE-EE6B0A26A7DE}" dt="2022-09-30T12:33:04.877" v="43" actId="20577"/>
          <ac:spMkLst>
            <pc:docMk/>
            <pc:sldMk cId="728253961" sldId="330"/>
            <ac:spMk id="600" creationId="{00000000-0000-0000-0000-000000000000}"/>
          </ac:spMkLst>
        </pc:spChg>
      </pc:sldChg>
      <pc:sldChg chg="modSp">
        <pc:chgData name="Takashi Ogawa" userId="S::tk@ijru.sport::21f61dae-8a8c-4828-8972-c2b6cca6eb7f" providerId="AD" clId="Web-{E15CCF4E-BE6C-416A-90DE-EE6B0A26A7DE}" dt="2022-09-30T12:34:15.741" v="63" actId="20577"/>
        <pc:sldMkLst>
          <pc:docMk/>
          <pc:sldMk cId="2636921481" sldId="331"/>
        </pc:sldMkLst>
        <pc:spChg chg="mod">
          <ac:chgData name="Takashi Ogawa" userId="S::tk@ijru.sport::21f61dae-8a8c-4828-8972-c2b6cca6eb7f" providerId="AD" clId="Web-{E15CCF4E-BE6C-416A-90DE-EE6B0A26A7DE}" dt="2022-09-30T12:32:57.111" v="41" actId="20577"/>
          <ac:spMkLst>
            <pc:docMk/>
            <pc:sldMk cId="2636921481" sldId="331"/>
            <ac:spMk id="596" creationId="{00000000-0000-0000-0000-000000000000}"/>
          </ac:spMkLst>
        </pc:spChg>
        <pc:spChg chg="mod">
          <ac:chgData name="Takashi Ogawa" userId="S::tk@ijru.sport::21f61dae-8a8c-4828-8972-c2b6cca6eb7f" providerId="AD" clId="Web-{E15CCF4E-BE6C-416A-90DE-EE6B0A26A7DE}" dt="2022-09-30T12:34:15.741" v="63" actId="20577"/>
          <ac:spMkLst>
            <pc:docMk/>
            <pc:sldMk cId="2636921481" sldId="331"/>
            <ac:spMk id="597" creationId="{00000000-0000-0000-0000-000000000000}"/>
          </ac:spMkLst>
        </pc:spChg>
      </pc:sldChg>
      <pc:sldChg chg="modSp">
        <pc:chgData name="Takashi Ogawa" userId="S::tk@ijru.sport::21f61dae-8a8c-4828-8972-c2b6cca6eb7f" providerId="AD" clId="Web-{E15CCF4E-BE6C-416A-90DE-EE6B0A26A7DE}" dt="2022-09-30T12:32:50.751" v="37" actId="20577"/>
        <pc:sldMkLst>
          <pc:docMk/>
          <pc:sldMk cId="3131282696" sldId="332"/>
        </pc:sldMkLst>
        <pc:spChg chg="mod">
          <ac:chgData name="Takashi Ogawa" userId="S::tk@ijru.sport::21f61dae-8a8c-4828-8972-c2b6cca6eb7f" providerId="AD" clId="Web-{E15CCF4E-BE6C-416A-90DE-EE6B0A26A7DE}" dt="2022-09-30T12:32:50.751" v="37" actId="20577"/>
          <ac:spMkLst>
            <pc:docMk/>
            <pc:sldMk cId="3131282696" sldId="332"/>
            <ac:spMk id="593" creationId="{00000000-0000-0000-0000-000000000000}"/>
          </ac:spMkLst>
        </pc:spChg>
        <pc:spChg chg="mod">
          <ac:chgData name="Takashi Ogawa" userId="S::tk@ijru.sport::21f61dae-8a8c-4828-8972-c2b6cca6eb7f" providerId="AD" clId="Web-{E15CCF4E-BE6C-416A-90DE-EE6B0A26A7DE}" dt="2022-09-30T12:32:44.235" v="32" actId="20577"/>
          <ac:spMkLst>
            <pc:docMk/>
            <pc:sldMk cId="3131282696" sldId="332"/>
            <ac:spMk id="594" creationId="{00000000-0000-0000-0000-000000000000}"/>
          </ac:spMkLst>
        </pc:spChg>
      </pc:sldChg>
      <pc:sldChg chg="modSp">
        <pc:chgData name="Takashi Ogawa" userId="S::tk@ijru.sport::21f61dae-8a8c-4828-8972-c2b6cca6eb7f" providerId="AD" clId="Web-{E15CCF4E-BE6C-416A-90DE-EE6B0A26A7DE}" dt="2022-09-30T12:24:16.387" v="21" actId="20577"/>
        <pc:sldMkLst>
          <pc:docMk/>
          <pc:sldMk cId="980610740" sldId="334"/>
        </pc:sldMkLst>
        <pc:spChg chg="mod">
          <ac:chgData name="Takashi Ogawa" userId="S::tk@ijru.sport::21f61dae-8a8c-4828-8972-c2b6cca6eb7f" providerId="AD" clId="Web-{E15CCF4E-BE6C-416A-90DE-EE6B0A26A7DE}" dt="2022-09-30T12:24:16.387" v="21" actId="20577"/>
          <ac:spMkLst>
            <pc:docMk/>
            <pc:sldMk cId="980610740" sldId="334"/>
            <ac:spMk id="5" creationId="{2C83AE80-F5D1-4182-D092-36E40C1883AE}"/>
          </ac:spMkLst>
        </pc:spChg>
      </pc:sldChg>
      <pc:sldChg chg="modSp">
        <pc:chgData name="Takashi Ogawa" userId="S::tk@ijru.sport::21f61dae-8a8c-4828-8972-c2b6cca6eb7f" providerId="AD" clId="Web-{E15CCF4E-BE6C-416A-90DE-EE6B0A26A7DE}" dt="2022-09-30T12:24:12.387" v="20" actId="20577"/>
        <pc:sldMkLst>
          <pc:docMk/>
          <pc:sldMk cId="4073074068" sldId="335"/>
        </pc:sldMkLst>
        <pc:spChg chg="mod">
          <ac:chgData name="Takashi Ogawa" userId="S::tk@ijru.sport::21f61dae-8a8c-4828-8972-c2b6cca6eb7f" providerId="AD" clId="Web-{E15CCF4E-BE6C-416A-90DE-EE6B0A26A7DE}" dt="2022-09-30T12:24:12.387" v="20" actId="20577"/>
          <ac:spMkLst>
            <pc:docMk/>
            <pc:sldMk cId="4073074068" sldId="335"/>
            <ac:spMk id="5" creationId="{2C83AE80-F5D1-4182-D092-36E40C1883AE}"/>
          </ac:spMkLst>
        </pc:spChg>
      </pc:sldChg>
      <pc:sldChg chg="modSp">
        <pc:chgData name="Takashi Ogawa" userId="S::tk@ijru.sport::21f61dae-8a8c-4828-8972-c2b6cca6eb7f" providerId="AD" clId="Web-{E15CCF4E-BE6C-416A-90DE-EE6B0A26A7DE}" dt="2022-09-30T12:24:09.480" v="19" actId="20577"/>
        <pc:sldMkLst>
          <pc:docMk/>
          <pc:sldMk cId="1266477663" sldId="336"/>
        </pc:sldMkLst>
        <pc:spChg chg="mod">
          <ac:chgData name="Takashi Ogawa" userId="S::tk@ijru.sport::21f61dae-8a8c-4828-8972-c2b6cca6eb7f" providerId="AD" clId="Web-{E15CCF4E-BE6C-416A-90DE-EE6B0A26A7DE}" dt="2022-09-30T12:24:09.480" v="19" actId="20577"/>
          <ac:spMkLst>
            <pc:docMk/>
            <pc:sldMk cId="1266477663" sldId="336"/>
            <ac:spMk id="5" creationId="{2C83AE80-F5D1-4182-D092-36E40C1883AE}"/>
          </ac:spMkLst>
        </pc:spChg>
      </pc:sldChg>
      <pc:sldChg chg="modSp">
        <pc:chgData name="Takashi Ogawa" userId="S::tk@ijru.sport::21f61dae-8a8c-4828-8972-c2b6cca6eb7f" providerId="AD" clId="Web-{E15CCF4E-BE6C-416A-90DE-EE6B0A26A7DE}" dt="2022-09-30T12:23:59.808" v="16" actId="20577"/>
        <pc:sldMkLst>
          <pc:docMk/>
          <pc:sldMk cId="445775662" sldId="337"/>
        </pc:sldMkLst>
        <pc:spChg chg="mod">
          <ac:chgData name="Takashi Ogawa" userId="S::tk@ijru.sport::21f61dae-8a8c-4828-8972-c2b6cca6eb7f" providerId="AD" clId="Web-{E15CCF4E-BE6C-416A-90DE-EE6B0A26A7DE}" dt="2022-09-30T12:23:59.808" v="16" actId="20577"/>
          <ac:spMkLst>
            <pc:docMk/>
            <pc:sldMk cId="445775662" sldId="337"/>
            <ac:spMk id="5" creationId="{2C83AE80-F5D1-4182-D092-36E40C1883AE}"/>
          </ac:spMkLst>
        </pc:spChg>
      </pc:sldChg>
      <pc:sldChg chg="modSp">
        <pc:chgData name="Takashi Ogawa" userId="S::tk@ijru.sport::21f61dae-8a8c-4828-8972-c2b6cca6eb7f" providerId="AD" clId="Web-{E15CCF4E-BE6C-416A-90DE-EE6B0A26A7DE}" dt="2022-09-30T12:23:44.713" v="13" actId="20577"/>
        <pc:sldMkLst>
          <pc:docMk/>
          <pc:sldMk cId="2774747334" sldId="340"/>
        </pc:sldMkLst>
        <pc:spChg chg="mod">
          <ac:chgData name="Takashi Ogawa" userId="S::tk@ijru.sport::21f61dae-8a8c-4828-8972-c2b6cca6eb7f" providerId="AD" clId="Web-{E15CCF4E-BE6C-416A-90DE-EE6B0A26A7DE}" dt="2022-09-30T12:23:44.713" v="13" actId="20577"/>
          <ac:spMkLst>
            <pc:docMk/>
            <pc:sldMk cId="2774747334" sldId="340"/>
            <ac:spMk id="2" creationId="{4E53B6A7-8014-40AD-9DBC-66F4104EE344}"/>
          </ac:spMkLst>
        </pc:spChg>
      </pc:sldChg>
    </pc:docChg>
  </pc:docChgLst>
  <pc:docChgLst>
    <pc:chgData name="Shaun Hamilton" userId="S::shaunh@ijru.sport::bc0fb1cf-7e81-4c37-bcfe-973ac48a20fb" providerId="AD" clId="Web-{5DF56882-C4FA-4372-A3CF-CD05FDFFE3FF}"/>
    <pc:docChg chg="addSld delSld modSld">
      <pc:chgData name="Shaun Hamilton" userId="S::shaunh@ijru.sport::bc0fb1cf-7e81-4c37-bcfe-973ac48a20fb" providerId="AD" clId="Web-{5DF56882-C4FA-4372-A3CF-CD05FDFFE3FF}" dt="2022-09-28T10:26:32.877" v="62" actId="20577"/>
      <pc:docMkLst>
        <pc:docMk/>
      </pc:docMkLst>
      <pc:sldChg chg="modSp">
        <pc:chgData name="Shaun Hamilton" userId="S::shaunh@ijru.sport::bc0fb1cf-7e81-4c37-bcfe-973ac48a20fb" providerId="AD" clId="Web-{5DF56882-C4FA-4372-A3CF-CD05FDFFE3FF}" dt="2022-09-28T10:10:14.732" v="2" actId="20577"/>
        <pc:sldMkLst>
          <pc:docMk/>
          <pc:sldMk cId="1854005177" sldId="257"/>
        </pc:sldMkLst>
        <pc:spChg chg="mod">
          <ac:chgData name="Shaun Hamilton" userId="S::shaunh@ijru.sport::bc0fb1cf-7e81-4c37-bcfe-973ac48a20fb" providerId="AD" clId="Web-{5DF56882-C4FA-4372-A3CF-CD05FDFFE3FF}" dt="2022-09-28T10:10:14.732" v="2" actId="20577"/>
          <ac:spMkLst>
            <pc:docMk/>
            <pc:sldMk cId="1854005177" sldId="257"/>
            <ac:spMk id="3" creationId="{895A5369-D5D1-400E-A43D-A0303CFE4C4E}"/>
          </ac:spMkLst>
        </pc:spChg>
      </pc:sldChg>
      <pc:sldChg chg="modSp">
        <pc:chgData name="Shaun Hamilton" userId="S::shaunh@ijru.sport::bc0fb1cf-7e81-4c37-bcfe-973ac48a20fb" providerId="AD" clId="Web-{5DF56882-C4FA-4372-A3CF-CD05FDFFE3FF}" dt="2022-09-28T10:14:52.935" v="39" actId="20577"/>
        <pc:sldMkLst>
          <pc:docMk/>
          <pc:sldMk cId="2763840553" sldId="258"/>
        </pc:sldMkLst>
        <pc:spChg chg="mod">
          <ac:chgData name="Shaun Hamilton" userId="S::shaunh@ijru.sport::bc0fb1cf-7e81-4c37-bcfe-973ac48a20fb" providerId="AD" clId="Web-{5DF56882-C4FA-4372-A3CF-CD05FDFFE3FF}" dt="2022-09-28T10:14:52.935" v="39" actId="20577"/>
          <ac:spMkLst>
            <pc:docMk/>
            <pc:sldMk cId="2763840553" sldId="258"/>
            <ac:spMk id="3" creationId="{895A5369-D5D1-400E-A43D-A0303CFE4C4E}"/>
          </ac:spMkLst>
        </pc:spChg>
      </pc:sldChg>
      <pc:sldChg chg="modSp">
        <pc:chgData name="Shaun Hamilton" userId="S::shaunh@ijru.sport::bc0fb1cf-7e81-4c37-bcfe-973ac48a20fb" providerId="AD" clId="Web-{5DF56882-C4FA-4372-A3CF-CD05FDFFE3FF}" dt="2022-09-28T10:18:40.701" v="42" actId="20577"/>
        <pc:sldMkLst>
          <pc:docMk/>
          <pc:sldMk cId="644778090" sldId="260"/>
        </pc:sldMkLst>
        <pc:spChg chg="mod">
          <ac:chgData name="Shaun Hamilton" userId="S::shaunh@ijru.sport::bc0fb1cf-7e81-4c37-bcfe-973ac48a20fb" providerId="AD" clId="Web-{5DF56882-C4FA-4372-A3CF-CD05FDFFE3FF}" dt="2022-09-28T10:18:40.701" v="42" actId="20577"/>
          <ac:spMkLst>
            <pc:docMk/>
            <pc:sldMk cId="644778090" sldId="260"/>
            <ac:spMk id="3" creationId="{895A5369-D5D1-400E-A43D-A0303CFE4C4E}"/>
          </ac:spMkLst>
        </pc:spChg>
      </pc:sldChg>
      <pc:sldChg chg="modSp">
        <pc:chgData name="Shaun Hamilton" userId="S::shaunh@ijru.sport::bc0fb1cf-7e81-4c37-bcfe-973ac48a20fb" providerId="AD" clId="Web-{5DF56882-C4FA-4372-A3CF-CD05FDFFE3FF}" dt="2022-09-28T10:24:31.435" v="59" actId="20577"/>
        <pc:sldMkLst>
          <pc:docMk/>
          <pc:sldMk cId="1705121875" sldId="265"/>
        </pc:sldMkLst>
        <pc:spChg chg="mod">
          <ac:chgData name="Shaun Hamilton" userId="S::shaunh@ijru.sport::bc0fb1cf-7e81-4c37-bcfe-973ac48a20fb" providerId="AD" clId="Web-{5DF56882-C4FA-4372-A3CF-CD05FDFFE3FF}" dt="2022-09-28T10:24:31.435" v="59" actId="20577"/>
          <ac:spMkLst>
            <pc:docMk/>
            <pc:sldMk cId="1705121875" sldId="265"/>
            <ac:spMk id="3" creationId="{895A5369-D5D1-400E-A43D-A0303CFE4C4E}"/>
          </ac:spMkLst>
        </pc:spChg>
      </pc:sldChg>
      <pc:sldChg chg="modSp add replId">
        <pc:chgData name="Shaun Hamilton" userId="S::shaunh@ijru.sport::bc0fb1cf-7e81-4c37-bcfe-973ac48a20fb" providerId="AD" clId="Web-{5DF56882-C4FA-4372-A3CF-CD05FDFFE3FF}" dt="2022-09-28T10:26:32.877" v="62" actId="20577"/>
        <pc:sldMkLst>
          <pc:docMk/>
          <pc:sldMk cId="682562339" sldId="299"/>
        </pc:sldMkLst>
        <pc:spChg chg="mod">
          <ac:chgData name="Shaun Hamilton" userId="S::shaunh@ijru.sport::bc0fb1cf-7e81-4c37-bcfe-973ac48a20fb" providerId="AD" clId="Web-{5DF56882-C4FA-4372-A3CF-CD05FDFFE3FF}" dt="2022-09-28T10:26:32.877" v="62" actId="20577"/>
          <ac:spMkLst>
            <pc:docMk/>
            <pc:sldMk cId="682562339" sldId="299"/>
            <ac:spMk id="3" creationId="{895A5369-D5D1-400E-A43D-A0303CFE4C4E}"/>
          </ac:spMkLst>
        </pc:spChg>
      </pc:sldChg>
      <pc:sldChg chg="del">
        <pc:chgData name="Shaun Hamilton" userId="S::shaunh@ijru.sport::bc0fb1cf-7e81-4c37-bcfe-973ac48a20fb" providerId="AD" clId="Web-{5DF56882-C4FA-4372-A3CF-CD05FDFFE3FF}" dt="2022-09-28T10:21:47.201" v="48"/>
        <pc:sldMkLst>
          <pc:docMk/>
          <pc:sldMk cId="1504704041" sldId="299"/>
        </pc:sldMkLst>
      </pc:sldChg>
      <pc:sldChg chg="new del">
        <pc:chgData name="Shaun Hamilton" userId="S::shaunh@ijru.sport::bc0fb1cf-7e81-4c37-bcfe-973ac48a20fb" providerId="AD" clId="Web-{5DF56882-C4FA-4372-A3CF-CD05FDFFE3FF}" dt="2022-09-28T10:21:38.029" v="47"/>
        <pc:sldMkLst>
          <pc:docMk/>
          <pc:sldMk cId="1127424402" sldId="300"/>
        </pc:sldMkLst>
      </pc:sldChg>
    </pc:docChg>
  </pc:docChgLst>
  <pc:docChgLst>
    <pc:chgData name="Takashi Ogawa" userId="S::tk@ijru.sport::21f61dae-8a8c-4828-8972-c2b6cca6eb7f" providerId="AD" clId="Web-{CD496BD6-1D55-4518-90E7-E3308E6A2EBD}"/>
    <pc:docChg chg="modSld">
      <pc:chgData name="Takashi Ogawa" userId="S::tk@ijru.sport::21f61dae-8a8c-4828-8972-c2b6cca6eb7f" providerId="AD" clId="Web-{CD496BD6-1D55-4518-90E7-E3308E6A2EBD}" dt="2022-09-30T14:20:34.275" v="5"/>
      <pc:docMkLst>
        <pc:docMk/>
      </pc:docMkLst>
      <pc:sldChg chg="modSp">
        <pc:chgData name="Takashi Ogawa" userId="S::tk@ijru.sport::21f61dae-8a8c-4828-8972-c2b6cca6eb7f" providerId="AD" clId="Web-{CD496BD6-1D55-4518-90E7-E3308E6A2EBD}" dt="2022-09-30T14:20:34.275" v="5"/>
        <pc:sldMkLst>
          <pc:docMk/>
          <pc:sldMk cId="1705121875" sldId="265"/>
        </pc:sldMkLst>
        <pc:picChg chg="mod">
          <ac:chgData name="Takashi Ogawa" userId="S::tk@ijru.sport::21f61dae-8a8c-4828-8972-c2b6cca6eb7f" providerId="AD" clId="Web-{CD496BD6-1D55-4518-90E7-E3308E6A2EBD}" dt="2022-09-30T14:20:34.275" v="5"/>
          <ac:picMkLst>
            <pc:docMk/>
            <pc:sldMk cId="1705121875" sldId="265"/>
            <ac:picMk id="4" creationId="{51AB874C-B66D-8BA8-16B3-FA45BBE0C70F}"/>
          </ac:picMkLst>
        </pc:picChg>
      </pc:sldChg>
      <pc:sldChg chg="modSp">
        <pc:chgData name="Takashi Ogawa" userId="S::tk@ijru.sport::21f61dae-8a8c-4828-8972-c2b6cca6eb7f" providerId="AD" clId="Web-{CD496BD6-1D55-4518-90E7-E3308E6A2EBD}" dt="2022-09-30T14:20:25.931" v="4"/>
        <pc:sldMkLst>
          <pc:docMk/>
          <pc:sldMk cId="682562339" sldId="299"/>
        </pc:sldMkLst>
        <pc:picChg chg="mod">
          <ac:chgData name="Takashi Ogawa" userId="S::tk@ijru.sport::21f61dae-8a8c-4828-8972-c2b6cca6eb7f" providerId="AD" clId="Web-{CD496BD6-1D55-4518-90E7-E3308E6A2EBD}" dt="2022-09-30T14:20:25.931" v="4"/>
          <ac:picMkLst>
            <pc:docMk/>
            <pc:sldMk cId="682562339" sldId="299"/>
            <ac:picMk id="4" creationId="{80219AE0-3C89-FB53-8E34-B3C49CBC3A52}"/>
          </ac:picMkLst>
        </pc:picChg>
        <pc:picChg chg="mod">
          <ac:chgData name="Takashi Ogawa" userId="S::tk@ijru.sport::21f61dae-8a8c-4828-8972-c2b6cca6eb7f" providerId="AD" clId="Web-{CD496BD6-1D55-4518-90E7-E3308E6A2EBD}" dt="2022-09-30T14:19:44.742" v="1"/>
          <ac:picMkLst>
            <pc:docMk/>
            <pc:sldMk cId="682562339" sldId="299"/>
            <ac:picMk id="6" creationId="{A9D8C370-6473-75A6-ED93-47669B2B39E2}"/>
          </ac:picMkLst>
        </pc:picChg>
      </pc:sldChg>
    </pc:docChg>
  </pc:docChgLst>
  <pc:docChgLst>
    <pc:chgData name="Rochelle Boggs" userId="S::rochelleb@ijru.sport::a1e24a8d-d13d-405c-91c2-641be46e90e2" providerId="AD" clId="Web-{19242C61-05C2-D145-DA67-5774A5DD0736}"/>
    <pc:docChg chg="addSld delSld modSld sldOrd addMainMaster">
      <pc:chgData name="Rochelle Boggs" userId="S::rochelleb@ijru.sport::a1e24a8d-d13d-405c-91c2-641be46e90e2" providerId="AD" clId="Web-{19242C61-05C2-D145-DA67-5774A5DD0736}" dt="2022-09-27T19:09:40.473" v="6"/>
      <pc:docMkLst>
        <pc:docMk/>
      </pc:docMkLst>
      <pc:sldChg chg="modSp">
        <pc:chgData name="Rochelle Boggs" userId="S::rochelleb@ijru.sport::a1e24a8d-d13d-405c-91c2-641be46e90e2" providerId="AD" clId="Web-{19242C61-05C2-D145-DA67-5774A5DD0736}" dt="2022-09-27T19:05:07.462" v="5" actId="14100"/>
        <pc:sldMkLst>
          <pc:docMk/>
          <pc:sldMk cId="1136439370" sldId="259"/>
        </pc:sldMkLst>
        <pc:spChg chg="mod">
          <ac:chgData name="Rochelle Boggs" userId="S::rochelleb@ijru.sport::a1e24a8d-d13d-405c-91c2-641be46e90e2" providerId="AD" clId="Web-{19242C61-05C2-D145-DA67-5774A5DD0736}" dt="2022-09-27T19:05:07.462" v="5" actId="14100"/>
          <ac:spMkLst>
            <pc:docMk/>
            <pc:sldMk cId="1136439370" sldId="259"/>
            <ac:spMk id="3" creationId="{895A5369-D5D1-400E-A43D-A0303CFE4C4E}"/>
          </ac:spMkLst>
        </pc:spChg>
      </pc:sldChg>
      <pc:sldChg chg="new del">
        <pc:chgData name="Rochelle Boggs" userId="S::rochelleb@ijru.sport::a1e24a8d-d13d-405c-91c2-641be46e90e2" providerId="AD" clId="Web-{19242C61-05C2-D145-DA67-5774A5DD0736}" dt="2022-09-27T15:30:52.751" v="2"/>
        <pc:sldMkLst>
          <pc:docMk/>
          <pc:sldMk cId="635314558" sldId="296"/>
        </pc:sldMkLst>
      </pc:sldChg>
      <pc:sldChg chg="add">
        <pc:chgData name="Rochelle Boggs" userId="S::rochelleb@ijru.sport::a1e24a8d-d13d-405c-91c2-641be46e90e2" providerId="AD" clId="Web-{19242C61-05C2-D145-DA67-5774A5DD0736}" dt="2022-09-27T15:30:38.235" v="1"/>
        <pc:sldMkLst>
          <pc:docMk/>
          <pc:sldMk cId="407182190" sldId="297"/>
        </pc:sldMkLst>
      </pc:sldChg>
      <pc:sldChg chg="delSp add ord">
        <pc:chgData name="Rochelle Boggs" userId="S::rochelleb@ijru.sport::a1e24a8d-d13d-405c-91c2-641be46e90e2" providerId="AD" clId="Web-{19242C61-05C2-D145-DA67-5774A5DD0736}" dt="2022-09-27T19:09:40.473" v="6"/>
        <pc:sldMkLst>
          <pc:docMk/>
          <pc:sldMk cId="1572976619" sldId="299"/>
        </pc:sldMkLst>
        <pc:picChg chg="del">
          <ac:chgData name="Rochelle Boggs" userId="S::rochelleb@ijru.sport::a1e24a8d-d13d-405c-91c2-641be46e90e2" providerId="AD" clId="Web-{19242C61-05C2-D145-DA67-5774A5DD0736}" dt="2022-09-27T19:09:40.473" v="6"/>
          <ac:picMkLst>
            <pc:docMk/>
            <pc:sldMk cId="1572976619" sldId="299"/>
            <ac:picMk id="7" creationId="{750766B3-5508-EE1C-FD83-D654F8899E14}"/>
          </ac:picMkLst>
        </pc:picChg>
      </pc:sldChg>
      <pc:sldMasterChg chg="add addSldLayout">
        <pc:chgData name="Rochelle Boggs" userId="S::rochelleb@ijru.sport::a1e24a8d-d13d-405c-91c2-641be46e90e2" providerId="AD" clId="Web-{19242C61-05C2-D145-DA67-5774A5DD0736}" dt="2022-09-27T15:30:38.235" v="1"/>
        <pc:sldMasterMkLst>
          <pc:docMk/>
          <pc:sldMasterMk cId="2460954070" sldId="2147483725"/>
        </pc:sldMasterMkLst>
        <pc:sldLayoutChg chg="add">
          <pc:chgData name="Rochelle Boggs" userId="S::rochelleb@ijru.sport::a1e24a8d-d13d-405c-91c2-641be46e90e2" providerId="AD" clId="Web-{19242C61-05C2-D145-DA67-5774A5DD0736}" dt="2022-09-27T15:30:38.235" v="1"/>
          <pc:sldLayoutMkLst>
            <pc:docMk/>
            <pc:sldMasterMk cId="2460954070" sldId="2147483725"/>
            <pc:sldLayoutMk cId="2385387890" sldId="2147483726"/>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949138452" sldId="2147483727"/>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2591524520" sldId="2147483728"/>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1203092039" sldId="2147483729"/>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3733172339" sldId="2147483730"/>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3210312558" sldId="2147483731"/>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3146388984" sldId="2147483732"/>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3171841454" sldId="2147483733"/>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1718958274" sldId="2147483734"/>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2202905451" sldId="2147483735"/>
          </pc:sldLayoutMkLst>
        </pc:sldLayoutChg>
        <pc:sldLayoutChg chg="add">
          <pc:chgData name="Rochelle Boggs" userId="S::rochelleb@ijru.sport::a1e24a8d-d13d-405c-91c2-641be46e90e2" providerId="AD" clId="Web-{19242C61-05C2-D145-DA67-5774A5DD0736}" dt="2022-09-27T15:30:38.235" v="1"/>
          <pc:sldLayoutMkLst>
            <pc:docMk/>
            <pc:sldMasterMk cId="2460954070" sldId="2147483725"/>
            <pc:sldLayoutMk cId="3479445657" sldId="2147483736"/>
          </pc:sldLayoutMkLst>
        </pc:sldLayoutChg>
      </pc:sldMasterChg>
    </pc:docChg>
  </pc:docChgLst>
  <pc:docChgLst>
    <pc:chgData name="Takashi Ogawa" userId="S::tk@ijru.sport::21f61dae-8a8c-4828-8972-c2b6cca6eb7f" providerId="AD" clId="Web-{6362EC59-9E52-4D80-854B-3D3D1ACADAFF}"/>
    <pc:docChg chg="delSld modSld sldOrd">
      <pc:chgData name="Takashi Ogawa" userId="S::tk@ijru.sport::21f61dae-8a8c-4828-8972-c2b6cca6eb7f" providerId="AD" clId="Web-{6362EC59-9E52-4D80-854B-3D3D1ACADAFF}" dt="2022-09-30T13:29:21.089" v="16" actId="20577"/>
      <pc:docMkLst>
        <pc:docMk/>
      </pc:docMkLst>
      <pc:sldChg chg="modSp">
        <pc:chgData name="Takashi Ogawa" userId="S::tk@ijru.sport::21f61dae-8a8c-4828-8972-c2b6cca6eb7f" providerId="AD" clId="Web-{6362EC59-9E52-4D80-854B-3D3D1ACADAFF}" dt="2022-09-30T13:29:21.089" v="16" actId="20577"/>
        <pc:sldMkLst>
          <pc:docMk/>
          <pc:sldMk cId="4037546608" sldId="288"/>
        </pc:sldMkLst>
        <pc:spChg chg="mod">
          <ac:chgData name="Takashi Ogawa" userId="S::tk@ijru.sport::21f61dae-8a8c-4828-8972-c2b6cca6eb7f" providerId="AD" clId="Web-{6362EC59-9E52-4D80-854B-3D3D1ACADAFF}" dt="2022-09-30T13:29:21.089" v="16" actId="20577"/>
          <ac:spMkLst>
            <pc:docMk/>
            <pc:sldMk cId="4037546608" sldId="288"/>
            <ac:spMk id="3" creationId="{FE53BF1B-9E9E-94EF-7C66-AD2A49C5253B}"/>
          </ac:spMkLst>
        </pc:spChg>
      </pc:sldChg>
      <pc:sldChg chg="modSp">
        <pc:chgData name="Takashi Ogawa" userId="S::tk@ijru.sport::21f61dae-8a8c-4828-8972-c2b6cca6eb7f" providerId="AD" clId="Web-{6362EC59-9E52-4D80-854B-3D3D1ACADAFF}" dt="2022-09-30T13:26:36.617" v="8" actId="20577"/>
        <pc:sldMkLst>
          <pc:docMk/>
          <pc:sldMk cId="682562339" sldId="299"/>
        </pc:sldMkLst>
        <pc:spChg chg="mod">
          <ac:chgData name="Takashi Ogawa" userId="S::tk@ijru.sport::21f61dae-8a8c-4828-8972-c2b6cca6eb7f" providerId="AD" clId="Web-{6362EC59-9E52-4D80-854B-3D3D1ACADAFF}" dt="2022-09-30T13:26:36.617" v="8" actId="20577"/>
          <ac:spMkLst>
            <pc:docMk/>
            <pc:sldMk cId="682562339" sldId="299"/>
            <ac:spMk id="3" creationId="{895A5369-D5D1-400E-A43D-A0303CFE4C4E}"/>
          </ac:spMkLst>
        </pc:spChg>
      </pc:sldChg>
      <pc:sldChg chg="modSp">
        <pc:chgData name="Takashi Ogawa" userId="S::tk@ijru.sport::21f61dae-8a8c-4828-8972-c2b6cca6eb7f" providerId="AD" clId="Web-{6362EC59-9E52-4D80-854B-3D3D1ACADAFF}" dt="2022-09-30T13:28:02.353" v="14" actId="14100"/>
        <pc:sldMkLst>
          <pc:docMk/>
          <pc:sldMk cId="2698311430" sldId="312"/>
        </pc:sldMkLst>
        <pc:spChg chg="mod">
          <ac:chgData name="Takashi Ogawa" userId="S::tk@ijru.sport::21f61dae-8a8c-4828-8972-c2b6cca6eb7f" providerId="AD" clId="Web-{6362EC59-9E52-4D80-854B-3D3D1ACADAFF}" dt="2022-09-30T13:28:02.353" v="14" actId="14100"/>
          <ac:spMkLst>
            <pc:docMk/>
            <pc:sldMk cId="2698311430" sldId="312"/>
            <ac:spMk id="2" creationId="{9C78520F-1192-F394-FC43-78087B0BDDA1}"/>
          </ac:spMkLst>
        </pc:spChg>
      </pc:sldChg>
      <pc:sldChg chg="del">
        <pc:chgData name="Takashi Ogawa" userId="S::tk@ijru.sport::21f61dae-8a8c-4828-8972-c2b6cca6eb7f" providerId="AD" clId="Web-{6362EC59-9E52-4D80-854B-3D3D1ACADAFF}" dt="2022-09-30T13:26:58.211" v="9"/>
        <pc:sldMkLst>
          <pc:docMk/>
          <pc:sldMk cId="143775392" sldId="313"/>
        </pc:sldMkLst>
      </pc:sldChg>
      <pc:sldChg chg="modSp ord">
        <pc:chgData name="Takashi Ogawa" userId="S::tk@ijru.sport::21f61dae-8a8c-4828-8972-c2b6cca6eb7f" providerId="AD" clId="Web-{6362EC59-9E52-4D80-854B-3D3D1ACADAFF}" dt="2022-09-30T13:27:34.774" v="12"/>
        <pc:sldMkLst>
          <pc:docMk/>
          <pc:sldMk cId="2634549701" sldId="314"/>
        </pc:sldMkLst>
        <pc:spChg chg="mod">
          <ac:chgData name="Takashi Ogawa" userId="S::tk@ijru.sport::21f61dae-8a8c-4828-8972-c2b6cca6eb7f" providerId="AD" clId="Web-{6362EC59-9E52-4D80-854B-3D3D1ACADAFF}" dt="2022-09-30T13:27:31.321" v="11" actId="1076"/>
          <ac:spMkLst>
            <pc:docMk/>
            <pc:sldMk cId="2634549701" sldId="314"/>
            <ac:spMk id="3" creationId="{70287D40-D625-614D-B285-899566FC0605}"/>
          </ac:spMkLst>
        </pc:spChg>
      </pc:sldChg>
      <pc:sldChg chg="del">
        <pc:chgData name="Takashi Ogawa" userId="S::tk@ijru.sport::21f61dae-8a8c-4828-8972-c2b6cca6eb7f" providerId="AD" clId="Web-{6362EC59-9E52-4D80-854B-3D3D1ACADAFF}" dt="2022-09-30T13:25:32.365" v="0"/>
        <pc:sldMkLst>
          <pc:docMk/>
          <pc:sldMk cId="3912896987" sldId="342"/>
        </pc:sldMkLst>
      </pc:sldChg>
    </pc:docChg>
  </pc:docChgLst>
  <pc:docChgLst>
    <pc:chgData name="Takashi Ogawa" userId="S::tk@ijru.sport::21f61dae-8a8c-4828-8972-c2b6cca6eb7f" providerId="AD" clId="Web-{D7D0AEF8-59EA-42A5-86B9-437A32D10544}"/>
    <pc:docChg chg="addSld modSld">
      <pc:chgData name="Takashi Ogawa" userId="S::tk@ijru.sport::21f61dae-8a8c-4828-8972-c2b6cca6eb7f" providerId="AD" clId="Web-{D7D0AEF8-59EA-42A5-86B9-437A32D10544}" dt="2022-09-12T11:31:17.446" v="73" actId="20577"/>
      <pc:docMkLst>
        <pc:docMk/>
      </pc:docMkLst>
      <pc:sldChg chg="modSp">
        <pc:chgData name="Takashi Ogawa" userId="S::tk@ijru.sport::21f61dae-8a8c-4828-8972-c2b6cca6eb7f" providerId="AD" clId="Web-{D7D0AEF8-59EA-42A5-86B9-437A32D10544}" dt="2022-09-12T11:30:57.351" v="70" actId="20577"/>
        <pc:sldMkLst>
          <pc:docMk/>
          <pc:sldMk cId="1705121875" sldId="265"/>
        </pc:sldMkLst>
        <pc:spChg chg="mod">
          <ac:chgData name="Takashi Ogawa" userId="S::tk@ijru.sport::21f61dae-8a8c-4828-8972-c2b6cca6eb7f" providerId="AD" clId="Web-{D7D0AEF8-59EA-42A5-86B9-437A32D10544}" dt="2022-09-12T11:30:57.351" v="70" actId="20577"/>
          <ac:spMkLst>
            <pc:docMk/>
            <pc:sldMk cId="1705121875" sldId="265"/>
            <ac:spMk id="3" creationId="{895A5369-D5D1-400E-A43D-A0303CFE4C4E}"/>
          </ac:spMkLst>
        </pc:spChg>
      </pc:sldChg>
      <pc:sldChg chg="modSp add replId">
        <pc:chgData name="Takashi Ogawa" userId="S::tk@ijru.sport::21f61dae-8a8c-4828-8972-c2b6cca6eb7f" providerId="AD" clId="Web-{D7D0AEF8-59EA-42A5-86B9-437A32D10544}" dt="2022-09-12T11:31:17.446" v="73" actId="20577"/>
        <pc:sldMkLst>
          <pc:docMk/>
          <pc:sldMk cId="3676328451" sldId="280"/>
        </pc:sldMkLst>
        <pc:spChg chg="mod">
          <ac:chgData name="Takashi Ogawa" userId="S::tk@ijru.sport::21f61dae-8a8c-4828-8972-c2b6cca6eb7f" providerId="AD" clId="Web-{D7D0AEF8-59EA-42A5-86B9-437A32D10544}" dt="2022-09-12T11:31:17.446" v="73" actId="20577"/>
          <ac:spMkLst>
            <pc:docMk/>
            <pc:sldMk cId="3676328451" sldId="280"/>
            <ac:spMk id="3" creationId="{895A5369-D5D1-400E-A43D-A0303CFE4C4E}"/>
          </ac:spMkLst>
        </pc:spChg>
      </pc:sldChg>
    </pc:docChg>
  </pc:docChgLst>
  <pc:docChgLst>
    <pc:chgData name="Shaun Hamilton" userId="S::shaunh@ijru.sport::bc0fb1cf-7e81-4c37-bcfe-973ac48a20fb" providerId="AD" clId="Web-{52555126-8F1C-4B8F-9CF4-6760CCEC349E}"/>
    <pc:docChg chg="modSld">
      <pc:chgData name="Shaun Hamilton" userId="S::shaunh@ijru.sport::bc0fb1cf-7e81-4c37-bcfe-973ac48a20fb" providerId="AD" clId="Web-{52555126-8F1C-4B8F-9CF4-6760CCEC349E}" dt="2022-09-27T19:07:13.816" v="16" actId="14100"/>
      <pc:docMkLst>
        <pc:docMk/>
      </pc:docMkLst>
      <pc:sldChg chg="modSp">
        <pc:chgData name="Shaun Hamilton" userId="S::shaunh@ijru.sport::bc0fb1cf-7e81-4c37-bcfe-973ac48a20fb" providerId="AD" clId="Web-{52555126-8F1C-4B8F-9CF4-6760CCEC349E}" dt="2022-09-27T19:05:46.719" v="2" actId="20577"/>
        <pc:sldMkLst>
          <pc:docMk/>
          <pc:sldMk cId="2588158736" sldId="261"/>
        </pc:sldMkLst>
        <pc:spChg chg="mod">
          <ac:chgData name="Shaun Hamilton" userId="S::shaunh@ijru.sport::bc0fb1cf-7e81-4c37-bcfe-973ac48a20fb" providerId="AD" clId="Web-{52555126-8F1C-4B8F-9CF4-6760CCEC349E}" dt="2022-09-27T19:05:46.719" v="2" actId="20577"/>
          <ac:spMkLst>
            <pc:docMk/>
            <pc:sldMk cId="2588158736" sldId="261"/>
            <ac:spMk id="2" creationId="{4E53B6A7-8014-40AD-9DBC-66F4104EE344}"/>
          </ac:spMkLst>
        </pc:spChg>
      </pc:sldChg>
      <pc:sldChg chg="modSp">
        <pc:chgData name="Shaun Hamilton" userId="S::shaunh@ijru.sport::bc0fb1cf-7e81-4c37-bcfe-973ac48a20fb" providerId="AD" clId="Web-{52555126-8F1C-4B8F-9CF4-6760CCEC349E}" dt="2022-09-27T19:06:37.502" v="7" actId="20577"/>
        <pc:sldMkLst>
          <pc:docMk/>
          <pc:sldMk cId="3205112878" sldId="266"/>
        </pc:sldMkLst>
        <pc:spChg chg="mod">
          <ac:chgData name="Shaun Hamilton" userId="S::shaunh@ijru.sport::bc0fb1cf-7e81-4c37-bcfe-973ac48a20fb" providerId="AD" clId="Web-{52555126-8F1C-4B8F-9CF4-6760CCEC349E}" dt="2022-09-27T19:06:37.502" v="7" actId="20577"/>
          <ac:spMkLst>
            <pc:docMk/>
            <pc:sldMk cId="3205112878" sldId="266"/>
            <ac:spMk id="3" creationId="{895A5369-D5D1-400E-A43D-A0303CFE4C4E}"/>
          </ac:spMkLst>
        </pc:spChg>
      </pc:sldChg>
      <pc:sldChg chg="modSp">
        <pc:chgData name="Shaun Hamilton" userId="S::shaunh@ijru.sport::bc0fb1cf-7e81-4c37-bcfe-973ac48a20fb" providerId="AD" clId="Web-{52555126-8F1C-4B8F-9CF4-6760CCEC349E}" dt="2022-09-27T19:07:13.816" v="16" actId="14100"/>
        <pc:sldMkLst>
          <pc:docMk/>
          <pc:sldMk cId="1455589084" sldId="270"/>
        </pc:sldMkLst>
        <pc:spChg chg="mod">
          <ac:chgData name="Shaun Hamilton" userId="S::shaunh@ijru.sport::bc0fb1cf-7e81-4c37-bcfe-973ac48a20fb" providerId="AD" clId="Web-{52555126-8F1C-4B8F-9CF4-6760CCEC349E}" dt="2022-09-27T19:07:13.816" v="16" actId="14100"/>
          <ac:spMkLst>
            <pc:docMk/>
            <pc:sldMk cId="1455589084" sldId="270"/>
            <ac:spMk id="3" creationId="{895A5369-D5D1-400E-A43D-A0303CFE4C4E}"/>
          </ac:spMkLst>
        </pc:spChg>
      </pc:sldChg>
    </pc:docChg>
  </pc:docChgLst>
  <pc:docChgLst>
    <pc:chgData name="Rochelle Boggs" userId="S::rochelleb@ijru.sport::a1e24a8d-d13d-405c-91c2-641be46e90e2" providerId="AD" clId="Web-{C0348CB8-6E00-835E-BDE2-DA5F22387BE5}"/>
    <pc:docChg chg="modSld">
      <pc:chgData name="Rochelle Boggs" userId="S::rochelleb@ijru.sport::a1e24a8d-d13d-405c-91c2-641be46e90e2" providerId="AD" clId="Web-{C0348CB8-6E00-835E-BDE2-DA5F22387BE5}" dt="2022-09-25T14:35:33.592" v="1005" actId="20577"/>
      <pc:docMkLst>
        <pc:docMk/>
      </pc:docMkLst>
      <pc:sldChg chg="modSp">
        <pc:chgData name="Rochelle Boggs" userId="S::rochelleb@ijru.sport::a1e24a8d-d13d-405c-91c2-641be46e90e2" providerId="AD" clId="Web-{C0348CB8-6E00-835E-BDE2-DA5F22387BE5}" dt="2022-09-25T04:23:04.898" v="67" actId="20577"/>
        <pc:sldMkLst>
          <pc:docMk/>
          <pc:sldMk cId="1854005177" sldId="257"/>
        </pc:sldMkLst>
        <pc:spChg chg="mod">
          <ac:chgData name="Rochelle Boggs" userId="S::rochelleb@ijru.sport::a1e24a8d-d13d-405c-91c2-641be46e90e2" providerId="AD" clId="Web-{C0348CB8-6E00-835E-BDE2-DA5F22387BE5}" dt="2022-09-25T04:23:04.898" v="67" actId="20577"/>
          <ac:spMkLst>
            <pc:docMk/>
            <pc:sldMk cId="1854005177" sldId="257"/>
            <ac:spMk id="3" creationId="{895A5369-D5D1-400E-A43D-A0303CFE4C4E}"/>
          </ac:spMkLst>
        </pc:spChg>
      </pc:sldChg>
      <pc:sldChg chg="modSp">
        <pc:chgData name="Rochelle Boggs" userId="S::rochelleb@ijru.sport::a1e24a8d-d13d-405c-91c2-641be46e90e2" providerId="AD" clId="Web-{C0348CB8-6E00-835E-BDE2-DA5F22387BE5}" dt="2022-09-25T04:22:07.070" v="56" actId="20577"/>
        <pc:sldMkLst>
          <pc:docMk/>
          <pc:sldMk cId="2763840553" sldId="258"/>
        </pc:sldMkLst>
        <pc:spChg chg="mod">
          <ac:chgData name="Rochelle Boggs" userId="S::rochelleb@ijru.sport::a1e24a8d-d13d-405c-91c2-641be46e90e2" providerId="AD" clId="Web-{C0348CB8-6E00-835E-BDE2-DA5F22387BE5}" dt="2022-09-25T04:22:07.070" v="56" actId="20577"/>
          <ac:spMkLst>
            <pc:docMk/>
            <pc:sldMk cId="2763840553" sldId="258"/>
            <ac:spMk id="2" creationId="{4E53B6A7-8014-40AD-9DBC-66F4104EE344}"/>
          </ac:spMkLst>
        </pc:spChg>
        <pc:spChg chg="mod">
          <ac:chgData name="Rochelle Boggs" userId="S::rochelleb@ijru.sport::a1e24a8d-d13d-405c-91c2-641be46e90e2" providerId="AD" clId="Web-{C0348CB8-6E00-835E-BDE2-DA5F22387BE5}" dt="2022-09-25T04:21:42.554" v="46" actId="20577"/>
          <ac:spMkLst>
            <pc:docMk/>
            <pc:sldMk cId="2763840553" sldId="258"/>
            <ac:spMk id="3" creationId="{895A5369-D5D1-400E-A43D-A0303CFE4C4E}"/>
          </ac:spMkLst>
        </pc:spChg>
      </pc:sldChg>
      <pc:sldChg chg="modSp">
        <pc:chgData name="Rochelle Boggs" userId="S::rochelleb@ijru.sport::a1e24a8d-d13d-405c-91c2-641be46e90e2" providerId="AD" clId="Web-{C0348CB8-6E00-835E-BDE2-DA5F22387BE5}" dt="2022-09-25T04:46:33.900" v="334" actId="20577"/>
        <pc:sldMkLst>
          <pc:docMk/>
          <pc:sldMk cId="1136439370" sldId="259"/>
        </pc:sldMkLst>
        <pc:spChg chg="mod">
          <ac:chgData name="Rochelle Boggs" userId="S::rochelleb@ijru.sport::a1e24a8d-d13d-405c-91c2-641be46e90e2" providerId="AD" clId="Web-{C0348CB8-6E00-835E-BDE2-DA5F22387BE5}" dt="2022-09-25T04:46:33.900" v="334" actId="20577"/>
          <ac:spMkLst>
            <pc:docMk/>
            <pc:sldMk cId="1136439370" sldId="259"/>
            <ac:spMk id="2" creationId="{4E53B6A7-8014-40AD-9DBC-66F4104EE344}"/>
          </ac:spMkLst>
        </pc:spChg>
        <pc:spChg chg="mod">
          <ac:chgData name="Rochelle Boggs" userId="S::rochelleb@ijru.sport::a1e24a8d-d13d-405c-91c2-641be46e90e2" providerId="AD" clId="Web-{C0348CB8-6E00-835E-BDE2-DA5F22387BE5}" dt="2022-09-25T04:24:23.929" v="73" actId="20577"/>
          <ac:spMkLst>
            <pc:docMk/>
            <pc:sldMk cId="1136439370" sldId="259"/>
            <ac:spMk id="3" creationId="{895A5369-D5D1-400E-A43D-A0303CFE4C4E}"/>
          </ac:spMkLst>
        </pc:spChg>
      </pc:sldChg>
      <pc:sldChg chg="modSp">
        <pc:chgData name="Rochelle Boggs" userId="S::rochelleb@ijru.sport::a1e24a8d-d13d-405c-91c2-641be46e90e2" providerId="AD" clId="Web-{C0348CB8-6E00-835E-BDE2-DA5F22387BE5}" dt="2022-09-25T04:47:02.182" v="336" actId="20577"/>
        <pc:sldMkLst>
          <pc:docMk/>
          <pc:sldMk cId="644778090" sldId="260"/>
        </pc:sldMkLst>
        <pc:spChg chg="mod">
          <ac:chgData name="Rochelle Boggs" userId="S::rochelleb@ijru.sport::a1e24a8d-d13d-405c-91c2-641be46e90e2" providerId="AD" clId="Web-{C0348CB8-6E00-835E-BDE2-DA5F22387BE5}" dt="2022-09-25T04:47:02.182" v="336" actId="20577"/>
          <ac:spMkLst>
            <pc:docMk/>
            <pc:sldMk cId="644778090" sldId="260"/>
            <ac:spMk id="2" creationId="{4E53B6A7-8014-40AD-9DBC-66F4104EE344}"/>
          </ac:spMkLst>
        </pc:spChg>
        <pc:spChg chg="mod">
          <ac:chgData name="Rochelle Boggs" userId="S::rochelleb@ijru.sport::a1e24a8d-d13d-405c-91c2-641be46e90e2" providerId="AD" clId="Web-{C0348CB8-6E00-835E-BDE2-DA5F22387BE5}" dt="2022-09-25T04:42:38.332" v="326" actId="20577"/>
          <ac:spMkLst>
            <pc:docMk/>
            <pc:sldMk cId="644778090" sldId="260"/>
            <ac:spMk id="3" creationId="{895A5369-D5D1-400E-A43D-A0303CFE4C4E}"/>
          </ac:spMkLst>
        </pc:spChg>
        <pc:picChg chg="mod">
          <ac:chgData name="Rochelle Boggs" userId="S::rochelleb@ijru.sport::a1e24a8d-d13d-405c-91c2-641be46e90e2" providerId="AD" clId="Web-{C0348CB8-6E00-835E-BDE2-DA5F22387BE5}" dt="2022-09-25T04:25:57.164" v="101" actId="1076"/>
          <ac:picMkLst>
            <pc:docMk/>
            <pc:sldMk cId="644778090" sldId="260"/>
            <ac:picMk id="7" creationId="{7E802F79-DE05-4420-B786-A81A018F949C}"/>
          </ac:picMkLst>
        </pc:picChg>
      </pc:sldChg>
      <pc:sldChg chg="modSp">
        <pc:chgData name="Rochelle Boggs" userId="S::rochelleb@ijru.sport::a1e24a8d-d13d-405c-91c2-641be46e90e2" providerId="AD" clId="Web-{C0348CB8-6E00-835E-BDE2-DA5F22387BE5}" dt="2022-09-25T04:47:17.119" v="338" actId="20577"/>
        <pc:sldMkLst>
          <pc:docMk/>
          <pc:sldMk cId="2588158736" sldId="261"/>
        </pc:sldMkLst>
        <pc:spChg chg="mod">
          <ac:chgData name="Rochelle Boggs" userId="S::rochelleb@ijru.sport::a1e24a8d-d13d-405c-91c2-641be46e90e2" providerId="AD" clId="Web-{C0348CB8-6E00-835E-BDE2-DA5F22387BE5}" dt="2022-09-25T04:47:17.119" v="338" actId="20577"/>
          <ac:spMkLst>
            <pc:docMk/>
            <pc:sldMk cId="2588158736" sldId="261"/>
            <ac:spMk id="2" creationId="{4E53B6A7-8014-40AD-9DBC-66F4104EE344}"/>
          </ac:spMkLst>
        </pc:spChg>
        <pc:spChg chg="mod">
          <ac:chgData name="Rochelle Boggs" userId="S::rochelleb@ijru.sport::a1e24a8d-d13d-405c-91c2-641be46e90e2" providerId="AD" clId="Web-{C0348CB8-6E00-835E-BDE2-DA5F22387BE5}" dt="2022-09-25T04:43:36.363" v="332" actId="20577"/>
          <ac:spMkLst>
            <pc:docMk/>
            <pc:sldMk cId="2588158736" sldId="261"/>
            <ac:spMk id="3" creationId="{895A5369-D5D1-400E-A43D-A0303CFE4C4E}"/>
          </ac:spMkLst>
        </pc:spChg>
      </pc:sldChg>
      <pc:sldChg chg="modSp">
        <pc:chgData name="Rochelle Boggs" userId="S::rochelleb@ijru.sport::a1e24a8d-d13d-405c-91c2-641be46e90e2" providerId="AD" clId="Web-{C0348CB8-6E00-835E-BDE2-DA5F22387BE5}" dt="2022-09-25T05:24:31.221" v="614" actId="20577"/>
        <pc:sldMkLst>
          <pc:docMk/>
          <pc:sldMk cId="4182636056" sldId="264"/>
        </pc:sldMkLst>
        <pc:spChg chg="mod">
          <ac:chgData name="Rochelle Boggs" userId="S::rochelleb@ijru.sport::a1e24a8d-d13d-405c-91c2-641be46e90e2" providerId="AD" clId="Web-{C0348CB8-6E00-835E-BDE2-DA5F22387BE5}" dt="2022-09-25T05:24:31.221" v="614" actId="20577"/>
          <ac:spMkLst>
            <pc:docMk/>
            <pc:sldMk cId="4182636056" sldId="264"/>
            <ac:spMk id="2" creationId="{4E53B6A7-8014-40AD-9DBC-66F4104EE344}"/>
          </ac:spMkLst>
        </pc:spChg>
        <pc:spChg chg="mod">
          <ac:chgData name="Rochelle Boggs" userId="S::rochelleb@ijru.sport::a1e24a8d-d13d-405c-91c2-641be46e90e2" providerId="AD" clId="Web-{C0348CB8-6E00-835E-BDE2-DA5F22387BE5}" dt="2022-09-25T05:23:58.635" v="592" actId="20577"/>
          <ac:spMkLst>
            <pc:docMk/>
            <pc:sldMk cId="4182636056" sldId="264"/>
            <ac:spMk id="3" creationId="{895A5369-D5D1-400E-A43D-A0303CFE4C4E}"/>
          </ac:spMkLst>
        </pc:spChg>
      </pc:sldChg>
      <pc:sldChg chg="modSp">
        <pc:chgData name="Rochelle Boggs" userId="S::rochelleb@ijru.sport::a1e24a8d-d13d-405c-91c2-641be46e90e2" providerId="AD" clId="Web-{C0348CB8-6E00-835E-BDE2-DA5F22387BE5}" dt="2022-09-25T05:20:12.467" v="580" actId="20577"/>
        <pc:sldMkLst>
          <pc:docMk/>
          <pc:sldMk cId="1705121875" sldId="265"/>
        </pc:sldMkLst>
        <pc:spChg chg="mod">
          <ac:chgData name="Rochelle Boggs" userId="S::rochelleb@ijru.sport::a1e24a8d-d13d-405c-91c2-641be46e90e2" providerId="AD" clId="Web-{C0348CB8-6E00-835E-BDE2-DA5F22387BE5}" dt="2022-09-25T05:01:44.922" v="452" actId="20577"/>
          <ac:spMkLst>
            <pc:docMk/>
            <pc:sldMk cId="1705121875" sldId="265"/>
            <ac:spMk id="2" creationId="{4E53B6A7-8014-40AD-9DBC-66F4104EE344}"/>
          </ac:spMkLst>
        </pc:spChg>
        <pc:spChg chg="mod">
          <ac:chgData name="Rochelle Boggs" userId="S::rochelleb@ijru.sport::a1e24a8d-d13d-405c-91c2-641be46e90e2" providerId="AD" clId="Web-{C0348CB8-6E00-835E-BDE2-DA5F22387BE5}" dt="2022-09-25T05:20:12.467" v="580" actId="20577"/>
          <ac:spMkLst>
            <pc:docMk/>
            <pc:sldMk cId="1705121875" sldId="265"/>
            <ac:spMk id="3" creationId="{895A5369-D5D1-400E-A43D-A0303CFE4C4E}"/>
          </ac:spMkLst>
        </pc:spChg>
      </pc:sldChg>
      <pc:sldChg chg="modSp">
        <pc:chgData name="Rochelle Boggs" userId="S::rochelleb@ijru.sport::a1e24a8d-d13d-405c-91c2-641be46e90e2" providerId="AD" clId="Web-{C0348CB8-6E00-835E-BDE2-DA5F22387BE5}" dt="2022-09-25T05:57:45.618" v="1004" actId="20577"/>
        <pc:sldMkLst>
          <pc:docMk/>
          <pc:sldMk cId="3205112878" sldId="266"/>
        </pc:sldMkLst>
        <pc:spChg chg="mod">
          <ac:chgData name="Rochelle Boggs" userId="S::rochelleb@ijru.sport::a1e24a8d-d13d-405c-91c2-641be46e90e2" providerId="AD" clId="Web-{C0348CB8-6E00-835E-BDE2-DA5F22387BE5}" dt="2022-09-25T05:57:45.618" v="1004" actId="20577"/>
          <ac:spMkLst>
            <pc:docMk/>
            <pc:sldMk cId="3205112878" sldId="266"/>
            <ac:spMk id="3" creationId="{895A5369-D5D1-400E-A43D-A0303CFE4C4E}"/>
          </ac:spMkLst>
        </pc:spChg>
      </pc:sldChg>
      <pc:sldChg chg="modSp">
        <pc:chgData name="Rochelle Boggs" userId="S::rochelleb@ijru.sport::a1e24a8d-d13d-405c-91c2-641be46e90e2" providerId="AD" clId="Web-{C0348CB8-6E00-835E-BDE2-DA5F22387BE5}" dt="2022-09-25T05:27:01.452" v="648" actId="20577"/>
        <pc:sldMkLst>
          <pc:docMk/>
          <pc:sldMk cId="4042673014" sldId="267"/>
        </pc:sldMkLst>
        <pc:spChg chg="mod">
          <ac:chgData name="Rochelle Boggs" userId="S::rochelleb@ijru.sport::a1e24a8d-d13d-405c-91c2-641be46e90e2" providerId="AD" clId="Web-{C0348CB8-6E00-835E-BDE2-DA5F22387BE5}" dt="2022-09-25T05:27:01.452" v="648" actId="20577"/>
          <ac:spMkLst>
            <pc:docMk/>
            <pc:sldMk cId="4042673014" sldId="267"/>
            <ac:spMk id="3" creationId="{895A5369-D5D1-400E-A43D-A0303CFE4C4E}"/>
          </ac:spMkLst>
        </pc:spChg>
      </pc:sldChg>
      <pc:sldChg chg="modSp">
        <pc:chgData name="Rochelle Boggs" userId="S::rochelleb@ijru.sport::a1e24a8d-d13d-405c-91c2-641be46e90e2" providerId="AD" clId="Web-{C0348CB8-6E00-835E-BDE2-DA5F22387BE5}" dt="2022-09-25T05:55:03.399" v="977" actId="20577"/>
        <pc:sldMkLst>
          <pc:docMk/>
          <pc:sldMk cId="1655066087" sldId="268"/>
        </pc:sldMkLst>
        <pc:spChg chg="mod">
          <ac:chgData name="Rochelle Boggs" userId="S::rochelleb@ijru.sport::a1e24a8d-d13d-405c-91c2-641be46e90e2" providerId="AD" clId="Web-{C0348CB8-6E00-835E-BDE2-DA5F22387BE5}" dt="2022-09-25T05:55:03.399" v="977" actId="20577"/>
          <ac:spMkLst>
            <pc:docMk/>
            <pc:sldMk cId="1655066087" sldId="268"/>
            <ac:spMk id="3" creationId="{895A5369-D5D1-400E-A43D-A0303CFE4C4E}"/>
          </ac:spMkLst>
        </pc:spChg>
      </pc:sldChg>
      <pc:sldChg chg="modSp">
        <pc:chgData name="Rochelle Boggs" userId="S::rochelleb@ijru.sport::a1e24a8d-d13d-405c-91c2-641be46e90e2" providerId="AD" clId="Web-{C0348CB8-6E00-835E-BDE2-DA5F22387BE5}" dt="2022-09-25T05:54:12.837" v="973" actId="20577"/>
        <pc:sldMkLst>
          <pc:docMk/>
          <pc:sldMk cId="1455589084" sldId="270"/>
        </pc:sldMkLst>
        <pc:spChg chg="mod">
          <ac:chgData name="Rochelle Boggs" userId="S::rochelleb@ijru.sport::a1e24a8d-d13d-405c-91c2-641be46e90e2" providerId="AD" clId="Web-{C0348CB8-6E00-835E-BDE2-DA5F22387BE5}" dt="2022-09-25T05:54:12.837" v="973" actId="20577"/>
          <ac:spMkLst>
            <pc:docMk/>
            <pc:sldMk cId="1455589084" sldId="270"/>
            <ac:spMk id="3" creationId="{895A5369-D5D1-400E-A43D-A0303CFE4C4E}"/>
          </ac:spMkLst>
        </pc:spChg>
      </pc:sldChg>
      <pc:sldChg chg="modSp">
        <pc:chgData name="Rochelle Boggs" userId="S::rochelleb@ijru.sport::a1e24a8d-d13d-405c-91c2-641be46e90e2" providerId="AD" clId="Web-{C0348CB8-6E00-835E-BDE2-DA5F22387BE5}" dt="2022-09-25T14:35:33.592" v="1005" actId="20577"/>
        <pc:sldMkLst>
          <pc:docMk/>
          <pc:sldMk cId="1009592339" sldId="273"/>
        </pc:sldMkLst>
        <pc:spChg chg="mod">
          <ac:chgData name="Rochelle Boggs" userId="S::rochelleb@ijru.sport::a1e24a8d-d13d-405c-91c2-641be46e90e2" providerId="AD" clId="Web-{C0348CB8-6E00-835E-BDE2-DA5F22387BE5}" dt="2022-09-25T14:35:33.592" v="1005" actId="20577"/>
          <ac:spMkLst>
            <pc:docMk/>
            <pc:sldMk cId="1009592339" sldId="273"/>
            <ac:spMk id="3" creationId="{895A5369-D5D1-400E-A43D-A0303CFE4C4E}"/>
          </ac:spMkLst>
        </pc:spChg>
      </pc:sldChg>
      <pc:sldChg chg="modSp">
        <pc:chgData name="Rochelle Boggs" userId="S::rochelleb@ijru.sport::a1e24a8d-d13d-405c-91c2-641be46e90e2" providerId="AD" clId="Web-{C0348CB8-6E00-835E-BDE2-DA5F22387BE5}" dt="2022-09-25T05:19:45.680" v="576" actId="20577"/>
        <pc:sldMkLst>
          <pc:docMk/>
          <pc:sldMk cId="3676328451" sldId="280"/>
        </pc:sldMkLst>
        <pc:spChg chg="mod">
          <ac:chgData name="Rochelle Boggs" userId="S::rochelleb@ijru.sport::a1e24a8d-d13d-405c-91c2-641be46e90e2" providerId="AD" clId="Web-{C0348CB8-6E00-835E-BDE2-DA5F22387BE5}" dt="2022-09-25T05:14:29.895" v="544" actId="14100"/>
          <ac:spMkLst>
            <pc:docMk/>
            <pc:sldMk cId="3676328451" sldId="280"/>
            <ac:spMk id="2" creationId="{4E53B6A7-8014-40AD-9DBC-66F4104EE344}"/>
          </ac:spMkLst>
        </pc:spChg>
        <pc:spChg chg="mod">
          <ac:chgData name="Rochelle Boggs" userId="S::rochelleb@ijru.sport::a1e24a8d-d13d-405c-91c2-641be46e90e2" providerId="AD" clId="Web-{C0348CB8-6E00-835E-BDE2-DA5F22387BE5}" dt="2022-09-25T05:19:45.680" v="576" actId="20577"/>
          <ac:spMkLst>
            <pc:docMk/>
            <pc:sldMk cId="3676328451" sldId="280"/>
            <ac:spMk id="3" creationId="{895A5369-D5D1-400E-A43D-A0303CFE4C4E}"/>
          </ac:spMkLst>
        </pc:spChg>
      </pc:sldChg>
    </pc:docChg>
  </pc:docChgLst>
  <pc:docChgLst>
    <pc:chgData name="Takashi Ogawa" userId="S::tk@ijru.sport::21f61dae-8a8c-4828-8972-c2b6cca6eb7f" providerId="AD" clId="Web-{3A408915-1FBF-4D2F-9026-56457A77E7BF}"/>
    <pc:docChg chg="modSld">
      <pc:chgData name="Takashi Ogawa" userId="S::tk@ijru.sport::21f61dae-8a8c-4828-8972-c2b6cca6eb7f" providerId="AD" clId="Web-{3A408915-1FBF-4D2F-9026-56457A77E7BF}" dt="2022-09-28T12:15:33.689" v="4" actId="14100"/>
      <pc:docMkLst>
        <pc:docMk/>
      </pc:docMkLst>
      <pc:sldChg chg="modSp">
        <pc:chgData name="Takashi Ogawa" userId="S::tk@ijru.sport::21f61dae-8a8c-4828-8972-c2b6cca6eb7f" providerId="AD" clId="Web-{3A408915-1FBF-4D2F-9026-56457A77E7BF}" dt="2022-09-28T12:15:33.689" v="4" actId="14100"/>
        <pc:sldMkLst>
          <pc:docMk/>
          <pc:sldMk cId="2733762326" sldId="263"/>
        </pc:sldMkLst>
        <pc:spChg chg="mod">
          <ac:chgData name="Takashi Ogawa" userId="S::tk@ijru.sport::21f61dae-8a8c-4828-8972-c2b6cca6eb7f" providerId="AD" clId="Web-{3A408915-1FBF-4D2F-9026-56457A77E7BF}" dt="2022-09-28T12:15:33.689" v="4" actId="14100"/>
          <ac:spMkLst>
            <pc:docMk/>
            <pc:sldMk cId="2733762326" sldId="263"/>
            <ac:spMk id="2" creationId="{13B2DC00-EF6A-3139-7DC5-EE51A809648C}"/>
          </ac:spMkLst>
        </pc:spChg>
        <pc:picChg chg="ord">
          <ac:chgData name="Takashi Ogawa" userId="S::tk@ijru.sport::21f61dae-8a8c-4828-8972-c2b6cca6eb7f" providerId="AD" clId="Web-{3A408915-1FBF-4D2F-9026-56457A77E7BF}" dt="2022-09-28T12:15:25.705" v="3"/>
          <ac:picMkLst>
            <pc:docMk/>
            <pc:sldMk cId="2733762326" sldId="263"/>
            <ac:picMk id="5" creationId="{A9A86883-FFA4-053B-352F-6293F9723391}"/>
          </ac:picMkLst>
        </pc:picChg>
      </pc:sldChg>
      <pc:sldChg chg="modSp">
        <pc:chgData name="Takashi Ogawa" userId="S::tk@ijru.sport::21f61dae-8a8c-4828-8972-c2b6cca6eb7f" providerId="AD" clId="Web-{3A408915-1FBF-4D2F-9026-56457A77E7BF}" dt="2022-09-28T12:10:30.852" v="1" actId="20577"/>
        <pc:sldMkLst>
          <pc:docMk/>
          <pc:sldMk cId="2698311430" sldId="312"/>
        </pc:sldMkLst>
        <pc:spChg chg="mod">
          <ac:chgData name="Takashi Ogawa" userId="S::tk@ijru.sport::21f61dae-8a8c-4828-8972-c2b6cca6eb7f" providerId="AD" clId="Web-{3A408915-1FBF-4D2F-9026-56457A77E7BF}" dt="2022-09-28T12:10:30.852" v="1" actId="20577"/>
          <ac:spMkLst>
            <pc:docMk/>
            <pc:sldMk cId="2698311430" sldId="312"/>
            <ac:spMk id="2" creationId="{9C78520F-1192-F394-FC43-78087B0BDDA1}"/>
          </ac:spMkLst>
        </pc:spChg>
      </pc:sldChg>
    </pc:docChg>
  </pc:docChgLst>
  <pc:docChgLst>
    <pc:chgData name="Rochelle Boggs" userId="S::rochelleb@ijru.sport::a1e24a8d-d13d-405c-91c2-641be46e90e2" providerId="AD" clId="Web-{DB64D7DA-AB49-2575-403E-BE3F635F60FC}"/>
    <pc:docChg chg="delSld modSld">
      <pc:chgData name="Rochelle Boggs" userId="S::rochelleb@ijru.sport::a1e24a8d-d13d-405c-91c2-641be46e90e2" providerId="AD" clId="Web-{DB64D7DA-AB49-2575-403E-BE3F635F60FC}" dt="2022-09-26T22:04:11.627" v="13"/>
      <pc:docMkLst>
        <pc:docMk/>
      </pc:docMkLst>
      <pc:sldChg chg="modSp">
        <pc:chgData name="Rochelle Boggs" userId="S::rochelleb@ijru.sport::a1e24a8d-d13d-405c-91c2-641be46e90e2" providerId="AD" clId="Web-{DB64D7DA-AB49-2575-403E-BE3F635F60FC}" dt="2022-09-26T22:02:23.811" v="12" actId="20577"/>
        <pc:sldMkLst>
          <pc:docMk/>
          <pc:sldMk cId="3205112878" sldId="266"/>
        </pc:sldMkLst>
        <pc:spChg chg="mod">
          <ac:chgData name="Rochelle Boggs" userId="S::rochelleb@ijru.sport::a1e24a8d-d13d-405c-91c2-641be46e90e2" providerId="AD" clId="Web-{DB64D7DA-AB49-2575-403E-BE3F635F60FC}" dt="2022-09-26T22:02:23.811" v="12" actId="20577"/>
          <ac:spMkLst>
            <pc:docMk/>
            <pc:sldMk cId="3205112878" sldId="266"/>
            <ac:spMk id="2" creationId="{4E53B6A7-8014-40AD-9DBC-66F4104EE344}"/>
          </ac:spMkLst>
        </pc:spChg>
      </pc:sldChg>
      <pc:sldChg chg="del">
        <pc:chgData name="Rochelle Boggs" userId="S::rochelleb@ijru.sport::a1e24a8d-d13d-405c-91c2-641be46e90e2" providerId="AD" clId="Web-{DB64D7DA-AB49-2575-403E-BE3F635F60FC}" dt="2022-09-26T22:04:11.627" v="13"/>
        <pc:sldMkLst>
          <pc:docMk/>
          <pc:sldMk cId="3656553428" sldId="286"/>
        </pc:sldMkLst>
      </pc:sldChg>
    </pc:docChg>
  </pc:docChgLst>
  <pc:docChgLst>
    <pc:chgData name="Silke Fürnschuß" userId="S::silkef@ijru.sport::da5f0ca7-9f79-4741-9465-2c527214a60c" providerId="AD" clId="Web-{E202CF2B-4BF1-4DAE-E50D-9BBB601C3F41}"/>
    <pc:docChg chg="modSld">
      <pc:chgData name="Silke Fürnschuß" userId="S::silkef@ijru.sport::da5f0ca7-9f79-4741-9465-2c527214a60c" providerId="AD" clId="Web-{E202CF2B-4BF1-4DAE-E50D-9BBB601C3F41}" dt="2022-09-28T11:42:39.901" v="18" actId="20577"/>
      <pc:docMkLst>
        <pc:docMk/>
      </pc:docMkLst>
      <pc:sldChg chg="modSp">
        <pc:chgData name="Silke Fürnschuß" userId="S::silkef@ijru.sport::da5f0ca7-9f79-4741-9465-2c527214a60c" providerId="AD" clId="Web-{E202CF2B-4BF1-4DAE-E50D-9BBB601C3F41}" dt="2022-09-28T11:26:39.804" v="10" actId="20577"/>
        <pc:sldMkLst>
          <pc:docMk/>
          <pc:sldMk cId="3279866309" sldId="269"/>
        </pc:sldMkLst>
        <pc:spChg chg="mod">
          <ac:chgData name="Silke Fürnschuß" userId="S::silkef@ijru.sport::da5f0ca7-9f79-4741-9465-2c527214a60c" providerId="AD" clId="Web-{E202CF2B-4BF1-4DAE-E50D-9BBB601C3F41}" dt="2022-09-28T11:26:39.804" v="10" actId="20577"/>
          <ac:spMkLst>
            <pc:docMk/>
            <pc:sldMk cId="3279866309" sldId="269"/>
            <ac:spMk id="3" creationId="{895A5369-D5D1-400E-A43D-A0303CFE4C4E}"/>
          </ac:spMkLst>
        </pc:spChg>
      </pc:sldChg>
      <pc:sldChg chg="modSp">
        <pc:chgData name="Silke Fürnschuß" userId="S::silkef@ijru.sport::da5f0ca7-9f79-4741-9465-2c527214a60c" providerId="AD" clId="Web-{E202CF2B-4BF1-4DAE-E50D-9BBB601C3F41}" dt="2022-09-28T11:40:00.848" v="16" actId="20577"/>
        <pc:sldMkLst>
          <pc:docMk/>
          <pc:sldMk cId="1275842994" sldId="277"/>
        </pc:sldMkLst>
        <pc:spChg chg="mod">
          <ac:chgData name="Silke Fürnschuß" userId="S::silkef@ijru.sport::da5f0ca7-9f79-4741-9465-2c527214a60c" providerId="AD" clId="Web-{E202CF2B-4BF1-4DAE-E50D-9BBB601C3F41}" dt="2022-09-28T11:40:00.848" v="16" actId="20577"/>
          <ac:spMkLst>
            <pc:docMk/>
            <pc:sldMk cId="1275842994" sldId="277"/>
            <ac:spMk id="3" creationId="{895A5369-D5D1-400E-A43D-A0303CFE4C4E}"/>
          </ac:spMkLst>
        </pc:spChg>
      </pc:sldChg>
      <pc:sldChg chg="modSp">
        <pc:chgData name="Silke Fürnschuß" userId="S::silkef@ijru.sport::da5f0ca7-9f79-4741-9465-2c527214a60c" providerId="AD" clId="Web-{E202CF2B-4BF1-4DAE-E50D-9BBB601C3F41}" dt="2022-09-28T11:42:39.901" v="18" actId="20577"/>
        <pc:sldMkLst>
          <pc:docMk/>
          <pc:sldMk cId="1093385243" sldId="279"/>
        </pc:sldMkLst>
        <pc:spChg chg="mod">
          <ac:chgData name="Silke Fürnschuß" userId="S::silkef@ijru.sport::da5f0ca7-9f79-4741-9465-2c527214a60c" providerId="AD" clId="Web-{E202CF2B-4BF1-4DAE-E50D-9BBB601C3F41}" dt="2022-09-28T11:42:39.901" v="18" actId="20577"/>
          <ac:spMkLst>
            <pc:docMk/>
            <pc:sldMk cId="1093385243" sldId="279"/>
            <ac:spMk id="2" creationId="{4E53B6A7-8014-40AD-9DBC-66F4104EE344}"/>
          </ac:spMkLst>
        </pc:spChg>
      </pc:sldChg>
      <pc:sldChg chg="modSp">
        <pc:chgData name="Silke Fürnschuß" userId="S::silkef@ijru.sport::da5f0ca7-9f79-4741-9465-2c527214a60c" providerId="AD" clId="Web-{E202CF2B-4BF1-4DAE-E50D-9BBB601C3F41}" dt="2022-09-28T10:30:25.125" v="1" actId="20577"/>
        <pc:sldMkLst>
          <pc:docMk/>
          <pc:sldMk cId="3676328451" sldId="280"/>
        </pc:sldMkLst>
        <pc:spChg chg="mod">
          <ac:chgData name="Silke Fürnschuß" userId="S::silkef@ijru.sport::da5f0ca7-9f79-4741-9465-2c527214a60c" providerId="AD" clId="Web-{E202CF2B-4BF1-4DAE-E50D-9BBB601C3F41}" dt="2022-09-28T10:30:25.125" v="1" actId="20577"/>
          <ac:spMkLst>
            <pc:docMk/>
            <pc:sldMk cId="3676328451" sldId="280"/>
            <ac:spMk id="2" creationId="{4E53B6A7-8014-40AD-9DBC-66F4104EE344}"/>
          </ac:spMkLst>
        </pc:spChg>
      </pc:sldChg>
      <pc:sldChg chg="modSp">
        <pc:chgData name="Silke Fürnschuß" userId="S::silkef@ijru.sport::da5f0ca7-9f79-4741-9465-2c527214a60c" providerId="AD" clId="Web-{E202CF2B-4BF1-4DAE-E50D-9BBB601C3F41}" dt="2022-09-28T11:37:02.029" v="12" actId="20577"/>
        <pc:sldMkLst>
          <pc:docMk/>
          <pc:sldMk cId="1147805836" sldId="289"/>
        </pc:sldMkLst>
        <pc:spChg chg="mod">
          <ac:chgData name="Silke Fürnschuß" userId="S::silkef@ijru.sport::da5f0ca7-9f79-4741-9465-2c527214a60c" providerId="AD" clId="Web-{E202CF2B-4BF1-4DAE-E50D-9BBB601C3F41}" dt="2022-09-28T11:37:02.029" v="12" actId="20577"/>
          <ac:spMkLst>
            <pc:docMk/>
            <pc:sldMk cId="1147805836" sldId="289"/>
            <ac:spMk id="3" creationId="{2F957420-F385-FAE0-D977-BB6CE394B500}"/>
          </ac:spMkLst>
        </pc:spChg>
      </pc:sldChg>
      <pc:sldChg chg="modSp">
        <pc:chgData name="Silke Fürnschuß" userId="S::silkef@ijru.sport::da5f0ca7-9f79-4741-9465-2c527214a60c" providerId="AD" clId="Web-{E202CF2B-4BF1-4DAE-E50D-9BBB601C3F41}" dt="2022-09-28T11:03:12.894" v="4" actId="20577"/>
        <pc:sldMkLst>
          <pc:docMk/>
          <pc:sldMk cId="2122232089" sldId="303"/>
        </pc:sldMkLst>
        <pc:spChg chg="mod">
          <ac:chgData name="Silke Fürnschuß" userId="S::silkef@ijru.sport::da5f0ca7-9f79-4741-9465-2c527214a60c" providerId="AD" clId="Web-{E202CF2B-4BF1-4DAE-E50D-9BBB601C3F41}" dt="2022-09-28T11:03:12.894" v="4" actId="20577"/>
          <ac:spMkLst>
            <pc:docMk/>
            <pc:sldMk cId="2122232089" sldId="303"/>
            <ac:spMk id="8" creationId="{5AD0679A-B483-37BC-311E-64D317DC113C}"/>
          </ac:spMkLst>
        </pc:spChg>
      </pc:sldChg>
    </pc:docChg>
  </pc:docChgLst>
  <pc:docChgLst>
    <pc:chgData name="Takashi Ogawa" userId="S::tk@ijru.sport::21f61dae-8a8c-4828-8972-c2b6cca6eb7f" providerId="AD" clId="Web-{5166EAF6-6703-48CC-A573-8CECD4A46B27}"/>
    <pc:docChg chg="addSld modSld sldOrd">
      <pc:chgData name="Takashi Ogawa" userId="S::tk@ijru.sport::21f61dae-8a8c-4828-8972-c2b6cca6eb7f" providerId="AD" clId="Web-{5166EAF6-6703-48CC-A573-8CECD4A46B27}" dt="2022-09-12T09:12:24.716" v="30" actId="20577"/>
      <pc:docMkLst>
        <pc:docMk/>
      </pc:docMkLst>
      <pc:sldChg chg="modSp">
        <pc:chgData name="Takashi Ogawa" userId="S::tk@ijru.sport::21f61dae-8a8c-4828-8972-c2b6cca6eb7f" providerId="AD" clId="Web-{5166EAF6-6703-48CC-A573-8CECD4A46B27}" dt="2022-09-12T09:11:40.573" v="5" actId="20577"/>
        <pc:sldMkLst>
          <pc:docMk/>
          <pc:sldMk cId="3134900846" sldId="278"/>
        </pc:sldMkLst>
        <pc:spChg chg="mod">
          <ac:chgData name="Takashi Ogawa" userId="S::tk@ijru.sport::21f61dae-8a8c-4828-8972-c2b6cca6eb7f" providerId="AD" clId="Web-{5166EAF6-6703-48CC-A573-8CECD4A46B27}" dt="2022-09-12T09:11:28.853" v="1" actId="20577"/>
          <ac:spMkLst>
            <pc:docMk/>
            <pc:sldMk cId="3134900846" sldId="278"/>
            <ac:spMk id="2" creationId="{4E53B6A7-8014-40AD-9DBC-66F4104EE344}"/>
          </ac:spMkLst>
        </pc:spChg>
        <pc:spChg chg="mod">
          <ac:chgData name="Takashi Ogawa" userId="S::tk@ijru.sport::21f61dae-8a8c-4828-8972-c2b6cca6eb7f" providerId="AD" clId="Web-{5166EAF6-6703-48CC-A573-8CECD4A46B27}" dt="2022-09-12T09:11:40.573" v="5" actId="20577"/>
          <ac:spMkLst>
            <pc:docMk/>
            <pc:sldMk cId="3134900846" sldId="278"/>
            <ac:spMk id="3" creationId="{895A5369-D5D1-400E-A43D-A0303CFE4C4E}"/>
          </ac:spMkLst>
        </pc:spChg>
      </pc:sldChg>
      <pc:sldChg chg="modSp add ord replId">
        <pc:chgData name="Takashi Ogawa" userId="S::tk@ijru.sport::21f61dae-8a8c-4828-8972-c2b6cca6eb7f" providerId="AD" clId="Web-{5166EAF6-6703-48CC-A573-8CECD4A46B27}" dt="2022-09-12T09:12:24.716" v="30" actId="20577"/>
        <pc:sldMkLst>
          <pc:docMk/>
          <pc:sldMk cId="1093385243" sldId="279"/>
        </pc:sldMkLst>
        <pc:spChg chg="mod">
          <ac:chgData name="Takashi Ogawa" userId="S::tk@ijru.sport::21f61dae-8a8c-4828-8972-c2b6cca6eb7f" providerId="AD" clId="Web-{5166EAF6-6703-48CC-A573-8CECD4A46B27}" dt="2022-09-12T09:12:24.716" v="30" actId="20577"/>
          <ac:spMkLst>
            <pc:docMk/>
            <pc:sldMk cId="1093385243" sldId="279"/>
            <ac:spMk id="2" creationId="{4E53B6A7-8014-40AD-9DBC-66F4104EE344}"/>
          </ac:spMkLst>
        </pc:spChg>
        <pc:spChg chg="mod">
          <ac:chgData name="Takashi Ogawa" userId="S::tk@ijru.sport::21f61dae-8a8c-4828-8972-c2b6cca6eb7f" providerId="AD" clId="Web-{5166EAF6-6703-48CC-A573-8CECD4A46B27}" dt="2022-09-12T09:12:05.871" v="12" actId="20577"/>
          <ac:spMkLst>
            <pc:docMk/>
            <pc:sldMk cId="1093385243" sldId="279"/>
            <ac:spMk id="3" creationId="{895A5369-D5D1-400E-A43D-A0303CFE4C4E}"/>
          </ac:spMkLst>
        </pc:spChg>
      </pc:sldChg>
    </pc:docChg>
  </pc:docChgLst>
  <pc:docChgLst>
    <pc:chgData name="Takashi Ogawa" userId="S::tk@ijru.sport::21f61dae-8a8c-4828-8972-c2b6cca6eb7f" providerId="AD" clId="Web-{28FE8C33-06A0-4BA4-86CE-B8DECCA3D866}"/>
    <pc:docChg chg="addSld modSld sldOrd">
      <pc:chgData name="Takashi Ogawa" userId="S::tk@ijru.sport::21f61dae-8a8c-4828-8972-c2b6cca6eb7f" providerId="AD" clId="Web-{28FE8C33-06A0-4BA4-86CE-B8DECCA3D866}" dt="2022-10-01T11:41:17.240" v="38" actId="20577"/>
      <pc:docMkLst>
        <pc:docMk/>
      </pc:docMkLst>
      <pc:sldChg chg="modSp">
        <pc:chgData name="Takashi Ogawa" userId="S::tk@ijru.sport::21f61dae-8a8c-4828-8972-c2b6cca6eb7f" providerId="AD" clId="Web-{28FE8C33-06A0-4BA4-86CE-B8DECCA3D866}" dt="2022-10-01T11:39:06.416" v="8" actId="20577"/>
        <pc:sldMkLst>
          <pc:docMk/>
          <pc:sldMk cId="4037546608" sldId="288"/>
        </pc:sldMkLst>
        <pc:spChg chg="mod">
          <ac:chgData name="Takashi Ogawa" userId="S::tk@ijru.sport::21f61dae-8a8c-4828-8972-c2b6cca6eb7f" providerId="AD" clId="Web-{28FE8C33-06A0-4BA4-86CE-B8DECCA3D866}" dt="2022-10-01T11:39:06.416" v="8" actId="20577"/>
          <ac:spMkLst>
            <pc:docMk/>
            <pc:sldMk cId="4037546608" sldId="288"/>
            <ac:spMk id="3" creationId="{FE53BF1B-9E9E-94EF-7C66-AD2A49C5253B}"/>
          </ac:spMkLst>
        </pc:spChg>
      </pc:sldChg>
      <pc:sldChg chg="modSp">
        <pc:chgData name="Takashi Ogawa" userId="S::tk@ijru.sport::21f61dae-8a8c-4828-8972-c2b6cca6eb7f" providerId="AD" clId="Web-{28FE8C33-06A0-4BA4-86CE-B8DECCA3D866}" dt="2022-10-01T11:38:46.447" v="5" actId="1076"/>
        <pc:sldMkLst>
          <pc:docMk/>
          <pc:sldMk cId="2698311430" sldId="312"/>
        </pc:sldMkLst>
        <pc:spChg chg="mod">
          <ac:chgData name="Takashi Ogawa" userId="S::tk@ijru.sport::21f61dae-8a8c-4828-8972-c2b6cca6eb7f" providerId="AD" clId="Web-{28FE8C33-06A0-4BA4-86CE-B8DECCA3D866}" dt="2022-10-01T11:38:46.447" v="5" actId="1076"/>
          <ac:spMkLst>
            <pc:docMk/>
            <pc:sldMk cId="2698311430" sldId="312"/>
            <ac:spMk id="2" creationId="{9C78520F-1192-F394-FC43-78087B0BDDA1}"/>
          </ac:spMkLst>
        </pc:spChg>
      </pc:sldChg>
      <pc:sldChg chg="modSp add ord replId">
        <pc:chgData name="Takashi Ogawa" userId="S::tk@ijru.sport::21f61dae-8a8c-4828-8972-c2b6cca6eb7f" providerId="AD" clId="Web-{28FE8C33-06A0-4BA4-86CE-B8DECCA3D866}" dt="2022-10-01T11:41:17.240" v="38" actId="20577"/>
        <pc:sldMkLst>
          <pc:docMk/>
          <pc:sldMk cId="38841867" sldId="346"/>
        </pc:sldMkLst>
        <pc:spChg chg="mod">
          <ac:chgData name="Takashi Ogawa" userId="S::tk@ijru.sport::21f61dae-8a8c-4828-8972-c2b6cca6eb7f" providerId="AD" clId="Web-{28FE8C33-06A0-4BA4-86CE-B8DECCA3D866}" dt="2022-10-01T11:41:17.240" v="38" actId="20577"/>
          <ac:spMkLst>
            <pc:docMk/>
            <pc:sldMk cId="38841867" sldId="346"/>
            <ac:spMk id="3" creationId="{FE53BF1B-9E9E-94EF-7C66-AD2A49C5253B}"/>
          </ac:spMkLst>
        </pc:spChg>
        <pc:picChg chg="mod">
          <ac:chgData name="Takashi Ogawa" userId="S::tk@ijru.sport::21f61dae-8a8c-4828-8972-c2b6cca6eb7f" providerId="AD" clId="Web-{28FE8C33-06A0-4BA4-86CE-B8DECCA3D866}" dt="2022-10-01T11:40:18.293" v="36" actId="14100"/>
          <ac:picMkLst>
            <pc:docMk/>
            <pc:sldMk cId="38841867" sldId="346"/>
            <ac:picMk id="7" creationId="{9172B547-FAFA-65B5-AC36-4319A86E61F2}"/>
          </ac:picMkLst>
        </pc:picChg>
      </pc:sldChg>
    </pc:docChg>
  </pc:docChgLst>
  <pc:docChgLst>
    <pc:chgData name="Rochelle Boggs" userId="S::rochelleb@ijru.sport::a1e24a8d-d13d-405c-91c2-641be46e90e2" providerId="AD" clId="Web-{BF94E185-4ACF-9D3A-1EE3-D53D8AFA5A40}"/>
    <pc:docChg chg="addSld delSld modSld sldOrd">
      <pc:chgData name="Rochelle Boggs" userId="S::rochelleb@ijru.sport::a1e24a8d-d13d-405c-91c2-641be46e90e2" providerId="AD" clId="Web-{BF94E185-4ACF-9D3A-1EE3-D53D8AFA5A40}" dt="2022-09-28T12:01:01.962" v="319"/>
      <pc:docMkLst>
        <pc:docMk/>
      </pc:docMkLst>
      <pc:sldChg chg="modSp">
        <pc:chgData name="Rochelle Boggs" userId="S::rochelleb@ijru.sport::a1e24a8d-d13d-405c-91c2-641be46e90e2" providerId="AD" clId="Web-{BF94E185-4ACF-9D3A-1EE3-D53D8AFA5A40}" dt="2022-09-28T10:12:35.015" v="18" actId="20577"/>
        <pc:sldMkLst>
          <pc:docMk/>
          <pc:sldMk cId="2763840553" sldId="258"/>
        </pc:sldMkLst>
        <pc:spChg chg="mod">
          <ac:chgData name="Rochelle Boggs" userId="S::rochelleb@ijru.sport::a1e24a8d-d13d-405c-91c2-641be46e90e2" providerId="AD" clId="Web-{BF94E185-4ACF-9D3A-1EE3-D53D8AFA5A40}" dt="2022-09-28T10:12:35.015" v="18" actId="20577"/>
          <ac:spMkLst>
            <pc:docMk/>
            <pc:sldMk cId="2763840553" sldId="258"/>
            <ac:spMk id="3" creationId="{895A5369-D5D1-400E-A43D-A0303CFE4C4E}"/>
          </ac:spMkLst>
        </pc:spChg>
      </pc:sldChg>
      <pc:sldChg chg="modSp">
        <pc:chgData name="Rochelle Boggs" userId="S::rochelleb@ijru.sport::a1e24a8d-d13d-405c-91c2-641be46e90e2" providerId="AD" clId="Web-{BF94E185-4ACF-9D3A-1EE3-D53D8AFA5A40}" dt="2022-09-28T10:16:15.999" v="44" actId="20577"/>
        <pc:sldMkLst>
          <pc:docMk/>
          <pc:sldMk cId="1136439370" sldId="259"/>
        </pc:sldMkLst>
        <pc:spChg chg="mod">
          <ac:chgData name="Rochelle Boggs" userId="S::rochelleb@ijru.sport::a1e24a8d-d13d-405c-91c2-641be46e90e2" providerId="AD" clId="Web-{BF94E185-4ACF-9D3A-1EE3-D53D8AFA5A40}" dt="2022-09-28T10:16:15.999" v="44" actId="20577"/>
          <ac:spMkLst>
            <pc:docMk/>
            <pc:sldMk cId="1136439370" sldId="259"/>
            <ac:spMk id="3" creationId="{895A5369-D5D1-400E-A43D-A0303CFE4C4E}"/>
          </ac:spMkLst>
        </pc:spChg>
      </pc:sldChg>
      <pc:sldChg chg="modSp ord">
        <pc:chgData name="Rochelle Boggs" userId="S::rochelleb@ijru.sport::a1e24a8d-d13d-405c-91c2-641be46e90e2" providerId="AD" clId="Web-{BF94E185-4ACF-9D3A-1EE3-D53D8AFA5A40}" dt="2022-09-28T10:56:42.015" v="181" actId="20577"/>
        <pc:sldMkLst>
          <pc:docMk/>
          <pc:sldMk cId="1705121875" sldId="265"/>
        </pc:sldMkLst>
        <pc:spChg chg="mod">
          <ac:chgData name="Rochelle Boggs" userId="S::rochelleb@ijru.sport::a1e24a8d-d13d-405c-91c2-641be46e90e2" providerId="AD" clId="Web-{BF94E185-4ACF-9D3A-1EE3-D53D8AFA5A40}" dt="2022-09-28T10:56:42.015" v="181" actId="20577"/>
          <ac:spMkLst>
            <pc:docMk/>
            <pc:sldMk cId="1705121875" sldId="265"/>
            <ac:spMk id="3" creationId="{895A5369-D5D1-400E-A43D-A0303CFE4C4E}"/>
          </ac:spMkLst>
        </pc:spChg>
      </pc:sldChg>
      <pc:sldChg chg="modSp">
        <pc:chgData name="Rochelle Boggs" userId="S::rochelleb@ijru.sport::a1e24a8d-d13d-405c-91c2-641be46e90e2" providerId="AD" clId="Web-{BF94E185-4ACF-9D3A-1EE3-D53D8AFA5A40}" dt="2022-09-28T11:25:10.110" v="312" actId="20577"/>
        <pc:sldMkLst>
          <pc:docMk/>
          <pc:sldMk cId="1455589084" sldId="270"/>
        </pc:sldMkLst>
        <pc:spChg chg="mod">
          <ac:chgData name="Rochelle Boggs" userId="S::rochelleb@ijru.sport::a1e24a8d-d13d-405c-91c2-641be46e90e2" providerId="AD" clId="Web-{BF94E185-4ACF-9D3A-1EE3-D53D8AFA5A40}" dt="2022-09-28T11:25:10.110" v="312" actId="20577"/>
          <ac:spMkLst>
            <pc:docMk/>
            <pc:sldMk cId="1455589084" sldId="270"/>
            <ac:spMk id="3" creationId="{895A5369-D5D1-400E-A43D-A0303CFE4C4E}"/>
          </ac:spMkLst>
        </pc:spChg>
      </pc:sldChg>
      <pc:sldChg chg="modSp">
        <pc:chgData name="Rochelle Boggs" userId="S::rochelleb@ijru.sport::a1e24a8d-d13d-405c-91c2-641be46e90e2" providerId="AD" clId="Web-{BF94E185-4ACF-9D3A-1EE3-D53D8AFA5A40}" dt="2022-09-28T11:42:37.535" v="315" actId="20577"/>
        <pc:sldMkLst>
          <pc:docMk/>
          <pc:sldMk cId="2363104115" sldId="271"/>
        </pc:sldMkLst>
        <pc:spChg chg="mod">
          <ac:chgData name="Rochelle Boggs" userId="S::rochelleb@ijru.sport::a1e24a8d-d13d-405c-91c2-641be46e90e2" providerId="AD" clId="Web-{BF94E185-4ACF-9D3A-1EE3-D53D8AFA5A40}" dt="2022-09-28T11:42:37.535" v="315" actId="20577"/>
          <ac:spMkLst>
            <pc:docMk/>
            <pc:sldMk cId="2363104115" sldId="271"/>
            <ac:spMk id="3" creationId="{895A5369-D5D1-400E-A43D-A0303CFE4C4E}"/>
          </ac:spMkLst>
        </pc:spChg>
      </pc:sldChg>
      <pc:sldChg chg="modSp">
        <pc:chgData name="Rochelle Boggs" userId="S::rochelleb@ijru.sport::a1e24a8d-d13d-405c-91c2-641be46e90e2" providerId="AD" clId="Web-{BF94E185-4ACF-9D3A-1EE3-D53D8AFA5A40}" dt="2022-09-28T11:45:49.073" v="317" actId="20577"/>
        <pc:sldMkLst>
          <pc:docMk/>
          <pc:sldMk cId="1275842994" sldId="277"/>
        </pc:sldMkLst>
        <pc:spChg chg="mod">
          <ac:chgData name="Rochelle Boggs" userId="S::rochelleb@ijru.sport::a1e24a8d-d13d-405c-91c2-641be46e90e2" providerId="AD" clId="Web-{BF94E185-4ACF-9D3A-1EE3-D53D8AFA5A40}" dt="2022-09-28T11:45:49.073" v="317" actId="20577"/>
          <ac:spMkLst>
            <pc:docMk/>
            <pc:sldMk cId="1275842994" sldId="277"/>
            <ac:spMk id="3" creationId="{895A5369-D5D1-400E-A43D-A0303CFE4C4E}"/>
          </ac:spMkLst>
        </pc:spChg>
      </pc:sldChg>
      <pc:sldChg chg="modSp ord">
        <pc:chgData name="Rochelle Boggs" userId="S::rochelleb@ijru.sport::a1e24a8d-d13d-405c-91c2-641be46e90e2" providerId="AD" clId="Web-{BF94E185-4ACF-9D3A-1EE3-D53D8AFA5A40}" dt="2022-09-28T10:35:30.152" v="150" actId="20577"/>
        <pc:sldMkLst>
          <pc:docMk/>
          <pc:sldMk cId="3676328451" sldId="280"/>
        </pc:sldMkLst>
        <pc:spChg chg="mod">
          <ac:chgData name="Rochelle Boggs" userId="S::rochelleb@ijru.sport::a1e24a8d-d13d-405c-91c2-641be46e90e2" providerId="AD" clId="Web-{BF94E185-4ACF-9D3A-1EE3-D53D8AFA5A40}" dt="2022-09-28T10:35:30.152" v="150" actId="20577"/>
          <ac:spMkLst>
            <pc:docMk/>
            <pc:sldMk cId="3676328451" sldId="280"/>
            <ac:spMk id="3" creationId="{895A5369-D5D1-400E-A43D-A0303CFE4C4E}"/>
          </ac:spMkLst>
        </pc:spChg>
      </pc:sldChg>
      <pc:sldChg chg="modSp">
        <pc:chgData name="Rochelle Boggs" userId="S::rochelleb@ijru.sport::a1e24a8d-d13d-405c-91c2-641be46e90e2" providerId="AD" clId="Web-{BF94E185-4ACF-9D3A-1EE3-D53D8AFA5A40}" dt="2022-09-28T10:30:16.996" v="142" actId="20577"/>
        <pc:sldMkLst>
          <pc:docMk/>
          <pc:sldMk cId="682562339" sldId="299"/>
        </pc:sldMkLst>
        <pc:spChg chg="mod">
          <ac:chgData name="Rochelle Boggs" userId="S::rochelleb@ijru.sport::a1e24a8d-d13d-405c-91c2-641be46e90e2" providerId="AD" clId="Web-{BF94E185-4ACF-9D3A-1EE3-D53D8AFA5A40}" dt="2022-09-28T10:30:16.996" v="142" actId="20577"/>
          <ac:spMkLst>
            <pc:docMk/>
            <pc:sldMk cId="682562339" sldId="299"/>
            <ac:spMk id="3" creationId="{895A5369-D5D1-400E-A43D-A0303CFE4C4E}"/>
          </ac:spMkLst>
        </pc:spChg>
      </pc:sldChg>
      <pc:sldChg chg="new">
        <pc:chgData name="Rochelle Boggs" userId="S::rochelleb@ijru.sport::a1e24a8d-d13d-405c-91c2-641be46e90e2" providerId="AD" clId="Web-{BF94E185-4ACF-9D3A-1EE3-D53D8AFA5A40}" dt="2022-09-28T10:21:34.307" v="47"/>
        <pc:sldMkLst>
          <pc:docMk/>
          <pc:sldMk cId="1504704041" sldId="299"/>
        </pc:sldMkLst>
      </pc:sldChg>
      <pc:sldChg chg="modSp new">
        <pc:chgData name="Rochelle Boggs" userId="S::rochelleb@ijru.sport::a1e24a8d-d13d-405c-91c2-641be46e90e2" providerId="AD" clId="Web-{BF94E185-4ACF-9D3A-1EE3-D53D8AFA5A40}" dt="2022-09-28T10:36:44.826" v="176" actId="20577"/>
        <pc:sldMkLst>
          <pc:docMk/>
          <pc:sldMk cId="3653102892" sldId="300"/>
        </pc:sldMkLst>
        <pc:spChg chg="mod">
          <ac:chgData name="Rochelle Boggs" userId="S::rochelleb@ijru.sport::a1e24a8d-d13d-405c-91c2-641be46e90e2" providerId="AD" clId="Web-{BF94E185-4ACF-9D3A-1EE3-D53D8AFA5A40}" dt="2022-09-28T10:36:44.826" v="176" actId="20577"/>
          <ac:spMkLst>
            <pc:docMk/>
            <pc:sldMk cId="3653102892" sldId="300"/>
            <ac:spMk id="2" creationId="{0B6CCEB2-BD2E-2FC2-B607-117BC2CC5B6B}"/>
          </ac:spMkLst>
        </pc:spChg>
      </pc:sldChg>
      <pc:sldChg chg="modSp new del">
        <pc:chgData name="Rochelle Boggs" userId="S::rochelleb@ijru.sport::a1e24a8d-d13d-405c-91c2-641be46e90e2" providerId="AD" clId="Web-{BF94E185-4ACF-9D3A-1EE3-D53D8AFA5A40}" dt="2022-09-28T10:38:57.315" v="177"/>
        <pc:sldMkLst>
          <pc:docMk/>
          <pc:sldMk cId="4279726469" sldId="301"/>
        </pc:sldMkLst>
        <pc:spChg chg="mod">
          <ac:chgData name="Rochelle Boggs" userId="S::rochelleb@ijru.sport::a1e24a8d-d13d-405c-91c2-641be46e90e2" providerId="AD" clId="Web-{BF94E185-4ACF-9D3A-1EE3-D53D8AFA5A40}" dt="2022-09-28T10:36:31.466" v="165" actId="20577"/>
          <ac:spMkLst>
            <pc:docMk/>
            <pc:sldMk cId="4279726469" sldId="301"/>
            <ac:spMk id="2" creationId="{2D05A1FB-0DAA-FCF4-B842-138DA8207A96}"/>
          </ac:spMkLst>
        </pc:spChg>
      </pc:sldChg>
      <pc:sldChg chg="modSp new del">
        <pc:chgData name="Rochelle Boggs" userId="S::rochelleb@ijru.sport::a1e24a8d-d13d-405c-91c2-641be46e90e2" providerId="AD" clId="Web-{BF94E185-4ACF-9D3A-1EE3-D53D8AFA5A40}" dt="2022-09-28T10:39:01.253" v="178"/>
        <pc:sldMkLst>
          <pc:docMk/>
          <pc:sldMk cId="3414019327" sldId="302"/>
        </pc:sldMkLst>
        <pc:spChg chg="mod">
          <ac:chgData name="Rochelle Boggs" userId="S::rochelleb@ijru.sport::a1e24a8d-d13d-405c-91c2-641be46e90e2" providerId="AD" clId="Web-{BF94E185-4ACF-9D3A-1EE3-D53D8AFA5A40}" dt="2022-09-28T10:36:23.654" v="160" actId="20577"/>
          <ac:spMkLst>
            <pc:docMk/>
            <pc:sldMk cId="3414019327" sldId="302"/>
            <ac:spMk id="2" creationId="{FB9CEA21-A951-B2FB-CE5E-F98150D3942D}"/>
          </ac:spMkLst>
        </pc:spChg>
      </pc:sldChg>
      <pc:sldChg chg="del">
        <pc:chgData name="Rochelle Boggs" userId="S::rochelleb@ijru.sport::a1e24a8d-d13d-405c-91c2-641be46e90e2" providerId="AD" clId="Web-{BF94E185-4ACF-9D3A-1EE3-D53D8AFA5A40}" dt="2022-09-28T12:01:01.962" v="319"/>
        <pc:sldMkLst>
          <pc:docMk/>
          <pc:sldMk cId="224107380" sldId="311"/>
        </pc:sldMkLst>
      </pc:sldChg>
      <pc:sldChg chg="add">
        <pc:chgData name="Rochelle Boggs" userId="S::rochelleb@ijru.sport::a1e24a8d-d13d-405c-91c2-641be46e90e2" providerId="AD" clId="Web-{BF94E185-4ACF-9D3A-1EE3-D53D8AFA5A40}" dt="2022-09-28T12:00:37.133" v="318"/>
        <pc:sldMkLst>
          <pc:docMk/>
          <pc:sldMk cId="2698311430" sldId="312"/>
        </pc:sldMkLst>
      </pc:sldChg>
    </pc:docChg>
  </pc:docChgLst>
  <pc:docChgLst>
    <pc:chgData name="Shaun Hamilton" userId="S::shaunh@ijru.sport::bc0fb1cf-7e81-4c37-bcfe-973ac48a20fb" providerId="AD" clId="Web-{552D67B0-A296-4826-812B-4A1EFA507DBD}"/>
    <pc:docChg chg="addSld delSld modSld">
      <pc:chgData name="Shaun Hamilton" userId="S::shaunh@ijru.sport::bc0fb1cf-7e81-4c37-bcfe-973ac48a20fb" providerId="AD" clId="Web-{552D67B0-A296-4826-812B-4A1EFA507DBD}" dt="2022-09-28T18:56:55.253" v="278" actId="14100"/>
      <pc:docMkLst>
        <pc:docMk/>
      </pc:docMkLst>
      <pc:sldChg chg="modSp">
        <pc:chgData name="Shaun Hamilton" userId="S::shaunh@ijru.sport::bc0fb1cf-7e81-4c37-bcfe-973ac48a20fb" providerId="AD" clId="Web-{552D67B0-A296-4826-812B-4A1EFA507DBD}" dt="2022-09-28T11:08:53.735" v="19" actId="20577"/>
        <pc:sldMkLst>
          <pc:docMk/>
          <pc:sldMk cId="4182636056" sldId="264"/>
        </pc:sldMkLst>
        <pc:spChg chg="mod">
          <ac:chgData name="Shaun Hamilton" userId="S::shaunh@ijru.sport::bc0fb1cf-7e81-4c37-bcfe-973ac48a20fb" providerId="AD" clId="Web-{552D67B0-A296-4826-812B-4A1EFA507DBD}" dt="2022-09-28T11:08:53.735" v="19" actId="20577"/>
          <ac:spMkLst>
            <pc:docMk/>
            <pc:sldMk cId="4182636056" sldId="264"/>
            <ac:spMk id="3" creationId="{895A5369-D5D1-400E-A43D-A0303CFE4C4E}"/>
          </ac:spMkLst>
        </pc:spChg>
      </pc:sldChg>
      <pc:sldChg chg="modSp">
        <pc:chgData name="Shaun Hamilton" userId="S::shaunh@ijru.sport::bc0fb1cf-7e81-4c37-bcfe-973ac48a20fb" providerId="AD" clId="Web-{552D67B0-A296-4826-812B-4A1EFA507DBD}" dt="2022-09-28T11:16:24.875" v="189" actId="20577"/>
        <pc:sldMkLst>
          <pc:docMk/>
          <pc:sldMk cId="3205112878" sldId="266"/>
        </pc:sldMkLst>
        <pc:spChg chg="mod">
          <ac:chgData name="Shaun Hamilton" userId="S::shaunh@ijru.sport::bc0fb1cf-7e81-4c37-bcfe-973ac48a20fb" providerId="AD" clId="Web-{552D67B0-A296-4826-812B-4A1EFA507DBD}" dt="2022-09-28T11:16:24.875" v="189" actId="20577"/>
          <ac:spMkLst>
            <pc:docMk/>
            <pc:sldMk cId="3205112878" sldId="266"/>
            <ac:spMk id="3" creationId="{895A5369-D5D1-400E-A43D-A0303CFE4C4E}"/>
          </ac:spMkLst>
        </pc:spChg>
      </pc:sldChg>
      <pc:sldChg chg="addSp delSp modSp del mod modClrScheme chgLayout">
        <pc:chgData name="Shaun Hamilton" userId="S::shaunh@ijru.sport::bc0fb1cf-7e81-4c37-bcfe-973ac48a20fb" providerId="AD" clId="Web-{552D67B0-A296-4826-812B-4A1EFA507DBD}" dt="2022-09-28T11:23:14.950" v="233"/>
        <pc:sldMkLst>
          <pc:docMk/>
          <pc:sldMk cId="4042673014" sldId="267"/>
        </pc:sldMkLst>
        <pc:spChg chg="mod ord">
          <ac:chgData name="Shaun Hamilton" userId="S::shaunh@ijru.sport::bc0fb1cf-7e81-4c37-bcfe-973ac48a20fb" providerId="AD" clId="Web-{552D67B0-A296-4826-812B-4A1EFA507DBD}" dt="2022-09-28T11:21:44.557" v="229" actId="20577"/>
          <ac:spMkLst>
            <pc:docMk/>
            <pc:sldMk cId="4042673014" sldId="267"/>
            <ac:spMk id="2" creationId="{4E53B6A7-8014-40AD-9DBC-66F4104EE344}"/>
          </ac:spMkLst>
        </pc:spChg>
        <pc:spChg chg="mod ord">
          <ac:chgData name="Shaun Hamilton" userId="S::shaunh@ijru.sport::bc0fb1cf-7e81-4c37-bcfe-973ac48a20fb" providerId="AD" clId="Web-{552D67B0-A296-4826-812B-4A1EFA507DBD}" dt="2022-09-28T11:20:54.946" v="211"/>
          <ac:spMkLst>
            <pc:docMk/>
            <pc:sldMk cId="4042673014" sldId="267"/>
            <ac:spMk id="3" creationId="{895A5369-D5D1-400E-A43D-A0303CFE4C4E}"/>
          </ac:spMkLst>
        </pc:spChg>
        <pc:spChg chg="add del mod ord">
          <ac:chgData name="Shaun Hamilton" userId="S::shaunh@ijru.sport::bc0fb1cf-7e81-4c37-bcfe-973ac48a20fb" providerId="AD" clId="Web-{552D67B0-A296-4826-812B-4A1EFA507DBD}" dt="2022-09-28T11:20:54.946" v="211"/>
          <ac:spMkLst>
            <pc:docMk/>
            <pc:sldMk cId="4042673014" sldId="267"/>
            <ac:spMk id="4" creationId="{9D06CCA2-7022-94F8-E5C1-E8A04639D919}"/>
          </ac:spMkLst>
        </pc:spChg>
        <pc:spChg chg="add del mod ord">
          <ac:chgData name="Shaun Hamilton" userId="S::shaunh@ijru.sport::bc0fb1cf-7e81-4c37-bcfe-973ac48a20fb" providerId="AD" clId="Web-{552D67B0-A296-4826-812B-4A1EFA507DBD}" dt="2022-09-28T11:20:54.946" v="211"/>
          <ac:spMkLst>
            <pc:docMk/>
            <pc:sldMk cId="4042673014" sldId="267"/>
            <ac:spMk id="5" creationId="{62035E34-F46D-56A9-F2B8-92777E8A5F29}"/>
          </ac:spMkLst>
        </pc:spChg>
        <pc:spChg chg="add del mod ord">
          <ac:chgData name="Shaun Hamilton" userId="S::shaunh@ijru.sport::bc0fb1cf-7e81-4c37-bcfe-973ac48a20fb" providerId="AD" clId="Web-{552D67B0-A296-4826-812B-4A1EFA507DBD}" dt="2022-09-28T11:20:54.946" v="211"/>
          <ac:spMkLst>
            <pc:docMk/>
            <pc:sldMk cId="4042673014" sldId="267"/>
            <ac:spMk id="6" creationId="{D64452FA-DC11-1065-912D-CEFFCADCCC74}"/>
          </ac:spMkLst>
        </pc:spChg>
      </pc:sldChg>
      <pc:sldChg chg="modSp">
        <pc:chgData name="Shaun Hamilton" userId="S::shaunh@ijru.sport::bc0fb1cf-7e81-4c37-bcfe-973ac48a20fb" providerId="AD" clId="Web-{552D67B0-A296-4826-812B-4A1EFA507DBD}" dt="2022-09-28T11:23:12.341" v="232" actId="20577"/>
        <pc:sldMkLst>
          <pc:docMk/>
          <pc:sldMk cId="3279866309" sldId="269"/>
        </pc:sldMkLst>
        <pc:spChg chg="mod">
          <ac:chgData name="Shaun Hamilton" userId="S::shaunh@ijru.sport::bc0fb1cf-7e81-4c37-bcfe-973ac48a20fb" providerId="AD" clId="Web-{552D67B0-A296-4826-812B-4A1EFA507DBD}" dt="2022-09-28T11:23:12.341" v="232" actId="20577"/>
          <ac:spMkLst>
            <pc:docMk/>
            <pc:sldMk cId="3279866309" sldId="269"/>
            <ac:spMk id="3" creationId="{895A5369-D5D1-400E-A43D-A0303CFE4C4E}"/>
          </ac:spMkLst>
        </pc:spChg>
      </pc:sldChg>
      <pc:sldChg chg="modSp">
        <pc:chgData name="Shaun Hamilton" userId="S::shaunh@ijru.sport::bc0fb1cf-7e81-4c37-bcfe-973ac48a20fb" providerId="AD" clId="Web-{552D67B0-A296-4826-812B-4A1EFA507DBD}" dt="2022-09-28T11:26:08.111" v="236" actId="20577"/>
        <pc:sldMkLst>
          <pc:docMk/>
          <pc:sldMk cId="1455589084" sldId="270"/>
        </pc:sldMkLst>
        <pc:spChg chg="mod">
          <ac:chgData name="Shaun Hamilton" userId="S::shaunh@ijru.sport::bc0fb1cf-7e81-4c37-bcfe-973ac48a20fb" providerId="AD" clId="Web-{552D67B0-A296-4826-812B-4A1EFA507DBD}" dt="2022-09-28T11:26:08.111" v="236" actId="20577"/>
          <ac:spMkLst>
            <pc:docMk/>
            <pc:sldMk cId="1455589084" sldId="270"/>
            <ac:spMk id="3" creationId="{895A5369-D5D1-400E-A43D-A0303CFE4C4E}"/>
          </ac:spMkLst>
        </pc:spChg>
      </pc:sldChg>
      <pc:sldChg chg="del">
        <pc:chgData name="Shaun Hamilton" userId="S::shaunh@ijru.sport::bc0fb1cf-7e81-4c37-bcfe-973ac48a20fb" providerId="AD" clId="Web-{552D67B0-A296-4826-812B-4A1EFA507DBD}" dt="2022-09-28T11:31:40.482" v="237"/>
        <pc:sldMkLst>
          <pc:docMk/>
          <pc:sldMk cId="226818315" sldId="274"/>
        </pc:sldMkLst>
      </pc:sldChg>
      <pc:sldChg chg="modSp">
        <pc:chgData name="Shaun Hamilton" userId="S::shaunh@ijru.sport::bc0fb1cf-7e81-4c37-bcfe-973ac48a20fb" providerId="AD" clId="Web-{552D67B0-A296-4826-812B-4A1EFA507DBD}" dt="2022-09-28T11:44:51.221" v="277" actId="1076"/>
        <pc:sldMkLst>
          <pc:docMk/>
          <pc:sldMk cId="1275842994" sldId="277"/>
        </pc:sldMkLst>
        <pc:spChg chg="mod">
          <ac:chgData name="Shaun Hamilton" userId="S::shaunh@ijru.sport::bc0fb1cf-7e81-4c37-bcfe-973ac48a20fb" providerId="AD" clId="Web-{552D67B0-A296-4826-812B-4A1EFA507DBD}" dt="2022-09-28T11:44:51.221" v="277" actId="1076"/>
          <ac:spMkLst>
            <pc:docMk/>
            <pc:sldMk cId="1275842994" sldId="277"/>
            <ac:spMk id="3" creationId="{895A5369-D5D1-400E-A43D-A0303CFE4C4E}"/>
          </ac:spMkLst>
        </pc:spChg>
      </pc:sldChg>
      <pc:sldChg chg="modSp">
        <pc:chgData name="Shaun Hamilton" userId="S::shaunh@ijru.sport::bc0fb1cf-7e81-4c37-bcfe-973ac48a20fb" providerId="AD" clId="Web-{552D67B0-A296-4826-812B-4A1EFA507DBD}" dt="2022-09-28T11:44:38.487" v="276" actId="20577"/>
        <pc:sldMkLst>
          <pc:docMk/>
          <pc:sldMk cId="3134900846" sldId="278"/>
        </pc:sldMkLst>
        <pc:spChg chg="mod">
          <ac:chgData name="Shaun Hamilton" userId="S::shaunh@ijru.sport::bc0fb1cf-7e81-4c37-bcfe-973ac48a20fb" providerId="AD" clId="Web-{552D67B0-A296-4826-812B-4A1EFA507DBD}" dt="2022-09-28T11:44:38.487" v="276" actId="20577"/>
          <ac:spMkLst>
            <pc:docMk/>
            <pc:sldMk cId="3134900846" sldId="278"/>
            <ac:spMk id="3" creationId="{895A5369-D5D1-400E-A43D-A0303CFE4C4E}"/>
          </ac:spMkLst>
        </pc:spChg>
      </pc:sldChg>
      <pc:sldChg chg="modSp">
        <pc:chgData name="Shaun Hamilton" userId="S::shaunh@ijru.sport::bc0fb1cf-7e81-4c37-bcfe-973ac48a20fb" providerId="AD" clId="Web-{552D67B0-A296-4826-812B-4A1EFA507DBD}" dt="2022-09-28T18:56:55.253" v="278" actId="14100"/>
        <pc:sldMkLst>
          <pc:docMk/>
          <pc:sldMk cId="3924625207" sldId="287"/>
        </pc:sldMkLst>
        <pc:spChg chg="mod">
          <ac:chgData name="Shaun Hamilton" userId="S::shaunh@ijru.sport::bc0fb1cf-7e81-4c37-bcfe-973ac48a20fb" providerId="AD" clId="Web-{552D67B0-A296-4826-812B-4A1EFA507DBD}" dt="2022-09-28T18:56:55.253" v="278" actId="14100"/>
          <ac:spMkLst>
            <pc:docMk/>
            <pc:sldMk cId="3924625207" sldId="287"/>
            <ac:spMk id="3" creationId="{5A883F84-8E41-FA21-7543-7878747012F9}"/>
          </ac:spMkLst>
        </pc:spChg>
      </pc:sldChg>
      <pc:sldChg chg="modSp">
        <pc:chgData name="Shaun Hamilton" userId="S::shaunh@ijru.sport::bc0fb1cf-7e81-4c37-bcfe-973ac48a20fb" providerId="AD" clId="Web-{552D67B0-A296-4826-812B-4A1EFA507DBD}" dt="2022-09-28T11:32:04.030" v="242" actId="20577"/>
        <pc:sldMkLst>
          <pc:docMk/>
          <pc:sldMk cId="109857222" sldId="295"/>
        </pc:sldMkLst>
        <pc:spChg chg="mod">
          <ac:chgData name="Shaun Hamilton" userId="S::shaunh@ijru.sport::bc0fb1cf-7e81-4c37-bcfe-973ac48a20fb" providerId="AD" clId="Web-{552D67B0-A296-4826-812B-4A1EFA507DBD}" dt="2022-09-28T11:31:54.733" v="239" actId="20577"/>
          <ac:spMkLst>
            <pc:docMk/>
            <pc:sldMk cId="109857222" sldId="295"/>
            <ac:spMk id="2" creationId="{00000000-0000-0000-0000-000000000000}"/>
          </ac:spMkLst>
        </pc:spChg>
        <pc:spChg chg="mod">
          <ac:chgData name="Shaun Hamilton" userId="S::shaunh@ijru.sport::bc0fb1cf-7e81-4c37-bcfe-973ac48a20fb" providerId="AD" clId="Web-{552D67B0-A296-4826-812B-4A1EFA507DBD}" dt="2022-09-28T11:32:04.030" v="242" actId="20577"/>
          <ac:spMkLst>
            <pc:docMk/>
            <pc:sldMk cId="109857222" sldId="295"/>
            <ac:spMk id="3" creationId="{00000000-0000-0000-0000-000000000000}"/>
          </ac:spMkLst>
        </pc:spChg>
      </pc:sldChg>
      <pc:sldChg chg="modSp">
        <pc:chgData name="Shaun Hamilton" userId="S::shaunh@ijru.sport::bc0fb1cf-7e81-4c37-bcfe-973ac48a20fb" providerId="AD" clId="Web-{552D67B0-A296-4826-812B-4A1EFA507DBD}" dt="2022-09-28T11:34:46.221" v="247" actId="20577"/>
        <pc:sldMkLst>
          <pc:docMk/>
          <pc:sldMk cId="2525704155" sldId="308"/>
        </pc:sldMkLst>
        <pc:spChg chg="mod">
          <ac:chgData name="Shaun Hamilton" userId="S::shaunh@ijru.sport::bc0fb1cf-7e81-4c37-bcfe-973ac48a20fb" providerId="AD" clId="Web-{552D67B0-A296-4826-812B-4A1EFA507DBD}" dt="2022-09-28T11:34:33.096" v="244" actId="20577"/>
          <ac:spMkLst>
            <pc:docMk/>
            <pc:sldMk cId="2525704155" sldId="308"/>
            <ac:spMk id="2" creationId="{00000000-0000-0000-0000-000000000000}"/>
          </ac:spMkLst>
        </pc:spChg>
        <pc:spChg chg="mod">
          <ac:chgData name="Shaun Hamilton" userId="S::shaunh@ijru.sport::bc0fb1cf-7e81-4c37-bcfe-973ac48a20fb" providerId="AD" clId="Web-{552D67B0-A296-4826-812B-4A1EFA507DBD}" dt="2022-09-28T11:34:46.221" v="247" actId="20577"/>
          <ac:spMkLst>
            <pc:docMk/>
            <pc:sldMk cId="2525704155" sldId="308"/>
            <ac:spMk id="3" creationId="{00000000-0000-0000-0000-000000000000}"/>
          </ac:spMkLst>
        </pc:spChg>
      </pc:sldChg>
      <pc:sldChg chg="modSp add replId">
        <pc:chgData name="Shaun Hamilton" userId="S::shaunh@ijru.sport::bc0fb1cf-7e81-4c37-bcfe-973ac48a20fb" providerId="AD" clId="Web-{552D67B0-A296-4826-812B-4A1EFA507DBD}" dt="2022-09-28T11:17:55.112" v="209" actId="20577"/>
        <pc:sldMkLst>
          <pc:docMk/>
          <pc:sldMk cId="2869413416" sldId="310"/>
        </pc:sldMkLst>
        <pc:spChg chg="mod">
          <ac:chgData name="Shaun Hamilton" userId="S::shaunh@ijru.sport::bc0fb1cf-7e81-4c37-bcfe-973ac48a20fb" providerId="AD" clId="Web-{552D67B0-A296-4826-812B-4A1EFA507DBD}" dt="2022-09-28T11:17:55.112" v="209" actId="20577"/>
          <ac:spMkLst>
            <pc:docMk/>
            <pc:sldMk cId="2869413416" sldId="310"/>
            <ac:spMk id="3" creationId="{895A5369-D5D1-400E-A43D-A0303CFE4C4E}"/>
          </ac:spMkLst>
        </pc:spChg>
      </pc:sldChg>
      <pc:sldChg chg="new">
        <pc:chgData name="Shaun Hamilton" userId="S::shaunh@ijru.sport::bc0fb1cf-7e81-4c37-bcfe-973ac48a20fb" providerId="AD" clId="Web-{552D67B0-A296-4826-812B-4A1EFA507DBD}" dt="2022-09-28T11:37:46.132" v="248"/>
        <pc:sldMkLst>
          <pc:docMk/>
          <pc:sldMk cId="224107380" sldId="311"/>
        </pc:sldMkLst>
      </pc:sldChg>
    </pc:docChg>
  </pc:docChgLst>
  <pc:docChgLst>
    <pc:chgData name="Shaun Hamilton" userId="S::shaunh@ijru.sport::bc0fb1cf-7e81-4c37-bcfe-973ac48a20fb" providerId="AD" clId="Web-{5D4DB295-583A-4286-B7EA-9A48ED8CFFE6}"/>
    <pc:docChg chg="addSld delSld modSld sldOrd addMainMaster modMainMaster">
      <pc:chgData name="Shaun Hamilton" userId="S::shaunh@ijru.sport::bc0fb1cf-7e81-4c37-bcfe-973ac48a20fb" providerId="AD" clId="Web-{5D4DB295-583A-4286-B7EA-9A48ED8CFFE6}" dt="2022-09-29T21:23:00.398" v="71"/>
      <pc:docMkLst>
        <pc:docMk/>
      </pc:docMkLst>
      <pc:sldChg chg="modSp ord">
        <pc:chgData name="Shaun Hamilton" userId="S::shaunh@ijru.sport::bc0fb1cf-7e81-4c37-bcfe-973ac48a20fb" providerId="AD" clId="Web-{5D4DB295-583A-4286-B7EA-9A48ED8CFFE6}" dt="2022-09-29T21:23:00.398" v="71"/>
        <pc:sldMkLst>
          <pc:docMk/>
          <pc:sldMk cId="2363104115" sldId="271"/>
        </pc:sldMkLst>
        <pc:spChg chg="mod">
          <ac:chgData name="Shaun Hamilton" userId="S::shaunh@ijru.sport::bc0fb1cf-7e81-4c37-bcfe-973ac48a20fb" providerId="AD" clId="Web-{5D4DB295-583A-4286-B7EA-9A48ED8CFFE6}" dt="2022-09-29T20:47:44.450" v="4" actId="20577"/>
          <ac:spMkLst>
            <pc:docMk/>
            <pc:sldMk cId="2363104115" sldId="271"/>
            <ac:spMk id="3" creationId="{895A5369-D5D1-400E-A43D-A0303CFE4C4E}"/>
          </ac:spMkLst>
        </pc:spChg>
      </pc:sldChg>
      <pc:sldChg chg="modSp">
        <pc:chgData name="Shaun Hamilton" userId="S::shaunh@ijru.sport::bc0fb1cf-7e81-4c37-bcfe-973ac48a20fb" providerId="AD" clId="Web-{5D4DB295-583A-4286-B7EA-9A48ED8CFFE6}" dt="2022-09-29T20:47:33.543" v="1" actId="20577"/>
        <pc:sldMkLst>
          <pc:docMk/>
          <pc:sldMk cId="1293265691" sldId="309"/>
        </pc:sldMkLst>
        <pc:spChg chg="mod">
          <ac:chgData name="Shaun Hamilton" userId="S::shaunh@ijru.sport::bc0fb1cf-7e81-4c37-bcfe-973ac48a20fb" providerId="AD" clId="Web-{5D4DB295-583A-4286-B7EA-9A48ED8CFFE6}" dt="2022-09-29T20:47:33.543" v="1" actId="20577"/>
          <ac:spMkLst>
            <pc:docMk/>
            <pc:sldMk cId="1293265691" sldId="309"/>
            <ac:spMk id="2" creationId="{4E53B6A7-8014-40AD-9DBC-66F4104EE344}"/>
          </ac:spMkLst>
        </pc:spChg>
      </pc:sldChg>
      <pc:sldChg chg="addSp delSp modSp add replId">
        <pc:chgData name="Shaun Hamilton" userId="S::shaunh@ijru.sport::bc0fb1cf-7e81-4c37-bcfe-973ac48a20fb" providerId="AD" clId="Web-{5D4DB295-583A-4286-B7EA-9A48ED8CFFE6}" dt="2022-09-29T20:49:42.532" v="12" actId="14100"/>
        <pc:sldMkLst>
          <pc:docMk/>
          <pc:sldMk cId="2195331869" sldId="315"/>
        </pc:sldMkLst>
        <pc:spChg chg="del">
          <ac:chgData name="Shaun Hamilton" userId="S::shaunh@ijru.sport::bc0fb1cf-7e81-4c37-bcfe-973ac48a20fb" providerId="AD" clId="Web-{5D4DB295-583A-4286-B7EA-9A48ED8CFFE6}" dt="2022-09-29T20:49:25.313" v="8"/>
          <ac:spMkLst>
            <pc:docMk/>
            <pc:sldMk cId="2195331869" sldId="315"/>
            <ac:spMk id="2" creationId="{2D691033-7757-FA5D-07CD-54F21CD50961}"/>
          </ac:spMkLst>
        </pc:spChg>
        <pc:picChg chg="add mod">
          <ac:chgData name="Shaun Hamilton" userId="S::shaunh@ijru.sport::bc0fb1cf-7e81-4c37-bcfe-973ac48a20fb" providerId="AD" clId="Web-{5D4DB295-583A-4286-B7EA-9A48ED8CFFE6}" dt="2022-09-29T20:49:42.532" v="12" actId="14100"/>
          <ac:picMkLst>
            <pc:docMk/>
            <pc:sldMk cId="2195331869" sldId="315"/>
            <ac:picMk id="4" creationId="{1EA32B18-3ED8-6EA5-6F87-EC2BE8DE0C5E}"/>
          </ac:picMkLst>
        </pc:picChg>
        <pc:picChg chg="del">
          <ac:chgData name="Shaun Hamilton" userId="S::shaunh@ijru.sport::bc0fb1cf-7e81-4c37-bcfe-973ac48a20fb" providerId="AD" clId="Web-{5D4DB295-583A-4286-B7EA-9A48ED8CFFE6}" dt="2022-09-29T20:49:23.516" v="7"/>
          <ac:picMkLst>
            <pc:docMk/>
            <pc:sldMk cId="2195331869" sldId="315"/>
            <ac:picMk id="7" creationId="{A21035F9-462B-3BB7-1ECD-B3ED6F4CB390}"/>
          </ac:picMkLst>
        </pc:picChg>
      </pc:sldChg>
      <pc:sldChg chg="new del">
        <pc:chgData name="Shaun Hamilton" userId="S::shaunh@ijru.sport::bc0fb1cf-7e81-4c37-bcfe-973ac48a20fb" providerId="AD" clId="Web-{5D4DB295-583A-4286-B7EA-9A48ED8CFFE6}" dt="2022-09-29T20:51:51.444" v="17"/>
        <pc:sldMkLst>
          <pc:docMk/>
          <pc:sldMk cId="3775611952" sldId="316"/>
        </pc:sldMkLst>
      </pc:sldChg>
      <pc:sldChg chg="new del">
        <pc:chgData name="Shaun Hamilton" userId="S::shaunh@ijru.sport::bc0fb1cf-7e81-4c37-bcfe-973ac48a20fb" providerId="AD" clId="Web-{5D4DB295-583A-4286-B7EA-9A48ED8CFFE6}" dt="2022-09-29T20:54:33.278" v="31"/>
        <pc:sldMkLst>
          <pc:docMk/>
          <pc:sldMk cId="2826207353" sldId="317"/>
        </pc:sldMkLst>
      </pc:sldChg>
      <pc:sldChg chg="addSp delSp modSp add ord replId">
        <pc:chgData name="Shaun Hamilton" userId="S::shaunh@ijru.sport::bc0fb1cf-7e81-4c37-bcfe-973ac48a20fb" providerId="AD" clId="Web-{5D4DB295-583A-4286-B7EA-9A48ED8CFFE6}" dt="2022-09-29T20:54:02.949" v="30" actId="14100"/>
        <pc:sldMkLst>
          <pc:docMk/>
          <pc:sldMk cId="869133767" sldId="318"/>
        </pc:sldMkLst>
        <pc:spChg chg="del mod">
          <ac:chgData name="Shaun Hamilton" userId="S::shaunh@ijru.sport::bc0fb1cf-7e81-4c37-bcfe-973ac48a20fb" providerId="AD" clId="Web-{5D4DB295-583A-4286-B7EA-9A48ED8CFFE6}" dt="2022-09-29T20:53:41.995" v="21"/>
          <ac:spMkLst>
            <pc:docMk/>
            <pc:sldMk cId="869133767" sldId="318"/>
            <ac:spMk id="2" creationId="{2D691033-7757-FA5D-07CD-54F21CD50961}"/>
          </ac:spMkLst>
        </pc:spChg>
        <pc:spChg chg="del">
          <ac:chgData name="Shaun Hamilton" userId="S::shaunh@ijru.sport::bc0fb1cf-7e81-4c37-bcfe-973ac48a20fb" providerId="AD" clId="Web-{5D4DB295-583A-4286-B7EA-9A48ED8CFFE6}" dt="2022-09-29T20:53:45.620" v="23"/>
          <ac:spMkLst>
            <pc:docMk/>
            <pc:sldMk cId="869133767" sldId="318"/>
            <ac:spMk id="5" creationId="{DC4496C0-009F-9A86-6F56-706263B124F5}"/>
          </ac:spMkLst>
        </pc:spChg>
        <pc:picChg chg="del">
          <ac:chgData name="Shaun Hamilton" userId="S::shaunh@ijru.sport::bc0fb1cf-7e81-4c37-bcfe-973ac48a20fb" providerId="AD" clId="Web-{5D4DB295-583A-4286-B7EA-9A48ED8CFFE6}" dt="2022-09-29T20:53:47.042" v="24"/>
          <ac:picMkLst>
            <pc:docMk/>
            <pc:sldMk cId="869133767" sldId="318"/>
            <ac:picMk id="3" creationId="{F4A574D4-DD44-C824-CF81-5F341B5C158D}"/>
          </ac:picMkLst>
        </pc:picChg>
        <pc:picChg chg="add mod">
          <ac:chgData name="Shaun Hamilton" userId="S::shaunh@ijru.sport::bc0fb1cf-7e81-4c37-bcfe-973ac48a20fb" providerId="AD" clId="Web-{5D4DB295-583A-4286-B7EA-9A48ED8CFFE6}" dt="2022-09-29T20:54:02.949" v="30" actId="14100"/>
          <ac:picMkLst>
            <pc:docMk/>
            <pc:sldMk cId="869133767" sldId="318"/>
            <ac:picMk id="4" creationId="{CF870994-6FB3-A004-A7E8-CE2D56D64026}"/>
          </ac:picMkLst>
        </pc:picChg>
        <pc:picChg chg="del">
          <ac:chgData name="Shaun Hamilton" userId="S::shaunh@ijru.sport::bc0fb1cf-7e81-4c37-bcfe-973ac48a20fb" providerId="AD" clId="Web-{5D4DB295-583A-4286-B7EA-9A48ED8CFFE6}" dt="2022-09-29T20:53:43.448" v="22"/>
          <ac:picMkLst>
            <pc:docMk/>
            <pc:sldMk cId="869133767" sldId="318"/>
            <ac:picMk id="7" creationId="{A21035F9-462B-3BB7-1ECD-B3ED6F4CB390}"/>
          </ac:picMkLst>
        </pc:picChg>
      </pc:sldChg>
      <pc:sldChg chg="addSp delSp modSp add ord replId">
        <pc:chgData name="Shaun Hamilton" userId="S::shaunh@ijru.sport::bc0fb1cf-7e81-4c37-bcfe-973ac48a20fb" providerId="AD" clId="Web-{5D4DB295-583A-4286-B7EA-9A48ED8CFFE6}" dt="2022-09-29T20:57:12.144" v="48" actId="14100"/>
        <pc:sldMkLst>
          <pc:docMk/>
          <pc:sldMk cId="3637686771" sldId="319"/>
        </pc:sldMkLst>
        <pc:spChg chg="del mod">
          <ac:chgData name="Shaun Hamilton" userId="S::shaunh@ijru.sport::bc0fb1cf-7e81-4c37-bcfe-973ac48a20fb" providerId="AD" clId="Web-{5D4DB295-583A-4286-B7EA-9A48ED8CFFE6}" dt="2022-09-29T20:55:14.889" v="37"/>
          <ac:spMkLst>
            <pc:docMk/>
            <pc:sldMk cId="3637686771" sldId="319"/>
            <ac:spMk id="2" creationId="{2D691033-7757-FA5D-07CD-54F21CD50961}"/>
          </ac:spMkLst>
        </pc:spChg>
        <pc:spChg chg="del">
          <ac:chgData name="Shaun Hamilton" userId="S::shaunh@ijru.sport::bc0fb1cf-7e81-4c37-bcfe-973ac48a20fb" providerId="AD" clId="Web-{5D4DB295-583A-4286-B7EA-9A48ED8CFFE6}" dt="2022-09-29T20:55:17.733" v="39"/>
          <ac:spMkLst>
            <pc:docMk/>
            <pc:sldMk cId="3637686771" sldId="319"/>
            <ac:spMk id="5" creationId="{DC4496C0-009F-9A86-6F56-706263B124F5}"/>
          </ac:spMkLst>
        </pc:spChg>
        <pc:picChg chg="del">
          <ac:chgData name="Shaun Hamilton" userId="S::shaunh@ijru.sport::bc0fb1cf-7e81-4c37-bcfe-973ac48a20fb" providerId="AD" clId="Web-{5D4DB295-583A-4286-B7EA-9A48ED8CFFE6}" dt="2022-09-29T20:55:19.030" v="40"/>
          <ac:picMkLst>
            <pc:docMk/>
            <pc:sldMk cId="3637686771" sldId="319"/>
            <ac:picMk id="3" creationId="{F4A574D4-DD44-C824-CF81-5F341B5C158D}"/>
          </ac:picMkLst>
        </pc:picChg>
        <pc:picChg chg="add mod">
          <ac:chgData name="Shaun Hamilton" userId="S::shaunh@ijru.sport::bc0fb1cf-7e81-4c37-bcfe-973ac48a20fb" providerId="AD" clId="Web-{5D4DB295-583A-4286-B7EA-9A48ED8CFFE6}" dt="2022-09-29T20:57:12.144" v="48" actId="14100"/>
          <ac:picMkLst>
            <pc:docMk/>
            <pc:sldMk cId="3637686771" sldId="319"/>
            <ac:picMk id="4" creationId="{CE1424CA-FC51-977E-4907-042C0F5AF807}"/>
          </ac:picMkLst>
        </pc:picChg>
        <pc:picChg chg="del">
          <ac:chgData name="Shaun Hamilton" userId="S::shaunh@ijru.sport::bc0fb1cf-7e81-4c37-bcfe-973ac48a20fb" providerId="AD" clId="Web-{5D4DB295-583A-4286-B7EA-9A48ED8CFFE6}" dt="2022-09-29T20:55:15.764" v="38"/>
          <ac:picMkLst>
            <pc:docMk/>
            <pc:sldMk cId="3637686771" sldId="319"/>
            <ac:picMk id="7" creationId="{A21035F9-462B-3BB7-1ECD-B3ED6F4CB390}"/>
          </ac:picMkLst>
        </pc:picChg>
      </pc:sldChg>
      <pc:sldChg chg="addSp delSp modSp add ord replId">
        <pc:chgData name="Shaun Hamilton" userId="S::shaunh@ijru.sport::bc0fb1cf-7e81-4c37-bcfe-973ac48a20fb" providerId="AD" clId="Web-{5D4DB295-583A-4286-B7EA-9A48ED8CFFE6}" dt="2022-09-29T20:58:14.958" v="56" actId="14100"/>
        <pc:sldMkLst>
          <pc:docMk/>
          <pc:sldMk cId="1385150430" sldId="320"/>
        </pc:sldMkLst>
        <pc:spChg chg="del">
          <ac:chgData name="Shaun Hamilton" userId="S::shaunh@ijru.sport::bc0fb1cf-7e81-4c37-bcfe-973ac48a20fb" providerId="AD" clId="Web-{5D4DB295-583A-4286-B7EA-9A48ED8CFFE6}" dt="2022-09-29T20:57:59.739" v="50"/>
          <ac:spMkLst>
            <pc:docMk/>
            <pc:sldMk cId="1385150430" sldId="320"/>
            <ac:spMk id="2" creationId="{2D691033-7757-FA5D-07CD-54F21CD50961}"/>
          </ac:spMkLst>
        </pc:spChg>
        <pc:spChg chg="del">
          <ac:chgData name="Shaun Hamilton" userId="S::shaunh@ijru.sport::bc0fb1cf-7e81-4c37-bcfe-973ac48a20fb" providerId="AD" clId="Web-{5D4DB295-583A-4286-B7EA-9A48ED8CFFE6}" dt="2022-09-29T20:58:02.770" v="52"/>
          <ac:spMkLst>
            <pc:docMk/>
            <pc:sldMk cId="1385150430" sldId="320"/>
            <ac:spMk id="5" creationId="{DC4496C0-009F-9A86-6F56-706263B124F5}"/>
          </ac:spMkLst>
        </pc:spChg>
        <pc:picChg chg="del">
          <ac:chgData name="Shaun Hamilton" userId="S::shaunh@ijru.sport::bc0fb1cf-7e81-4c37-bcfe-973ac48a20fb" providerId="AD" clId="Web-{5D4DB295-583A-4286-B7EA-9A48ED8CFFE6}" dt="2022-09-29T20:58:03.864" v="53"/>
          <ac:picMkLst>
            <pc:docMk/>
            <pc:sldMk cId="1385150430" sldId="320"/>
            <ac:picMk id="3" creationId="{F4A574D4-DD44-C824-CF81-5F341B5C158D}"/>
          </ac:picMkLst>
        </pc:picChg>
        <pc:picChg chg="add mod">
          <ac:chgData name="Shaun Hamilton" userId="S::shaunh@ijru.sport::bc0fb1cf-7e81-4c37-bcfe-973ac48a20fb" providerId="AD" clId="Web-{5D4DB295-583A-4286-B7EA-9A48ED8CFFE6}" dt="2022-09-29T20:58:14.958" v="56" actId="14100"/>
          <ac:picMkLst>
            <pc:docMk/>
            <pc:sldMk cId="1385150430" sldId="320"/>
            <ac:picMk id="4" creationId="{F4E35051-D768-3F8C-8990-C94649A8D27E}"/>
          </ac:picMkLst>
        </pc:picChg>
        <pc:picChg chg="del">
          <ac:chgData name="Shaun Hamilton" userId="S::shaunh@ijru.sport::bc0fb1cf-7e81-4c37-bcfe-973ac48a20fb" providerId="AD" clId="Web-{5D4DB295-583A-4286-B7EA-9A48ED8CFFE6}" dt="2022-09-29T20:58:00.677" v="51"/>
          <ac:picMkLst>
            <pc:docMk/>
            <pc:sldMk cId="1385150430" sldId="320"/>
            <ac:picMk id="7" creationId="{A21035F9-462B-3BB7-1ECD-B3ED6F4CB390}"/>
          </ac:picMkLst>
        </pc:picChg>
      </pc:sldChg>
      <pc:sldChg chg="add replId">
        <pc:chgData name="Shaun Hamilton" userId="S::shaunh@ijru.sport::bc0fb1cf-7e81-4c37-bcfe-973ac48a20fb" providerId="AD" clId="Web-{5D4DB295-583A-4286-B7EA-9A48ED8CFFE6}" dt="2022-09-29T21:04:48.458" v="57"/>
        <pc:sldMkLst>
          <pc:docMk/>
          <pc:sldMk cId="142611476" sldId="321"/>
        </pc:sldMkLst>
      </pc:sldChg>
      <pc:sldChg chg="new del">
        <pc:chgData name="Shaun Hamilton" userId="S::shaunh@ijru.sport::bc0fb1cf-7e81-4c37-bcfe-973ac48a20fb" providerId="AD" clId="Web-{5D4DB295-583A-4286-B7EA-9A48ED8CFFE6}" dt="2022-09-29T21:22:20.506" v="61"/>
        <pc:sldMkLst>
          <pc:docMk/>
          <pc:sldMk cId="2014766455" sldId="322"/>
        </pc:sldMkLst>
      </pc:sldChg>
      <pc:sldChg chg="add ord">
        <pc:chgData name="Shaun Hamilton" userId="S::shaunh@ijru.sport::bc0fb1cf-7e81-4c37-bcfe-973ac48a20fb" providerId="AD" clId="Web-{5D4DB295-583A-4286-B7EA-9A48ED8CFFE6}" dt="2022-09-29T21:22:15.787" v="60"/>
        <pc:sldMkLst>
          <pc:docMk/>
          <pc:sldMk cId="2367891966" sldId="323"/>
        </pc:sldMkLst>
      </pc:sldChg>
      <pc:sldChg chg="add">
        <pc:chgData name="Shaun Hamilton" userId="S::shaunh@ijru.sport::bc0fb1cf-7e81-4c37-bcfe-973ac48a20fb" providerId="AD" clId="Web-{5D4DB295-583A-4286-B7EA-9A48ED8CFFE6}" dt="2022-09-29T21:22:36.226" v="62"/>
        <pc:sldMkLst>
          <pc:docMk/>
          <pc:sldMk cId="2186087579" sldId="324"/>
        </pc:sldMkLst>
      </pc:sldChg>
      <pc:sldChg chg="add">
        <pc:chgData name="Shaun Hamilton" userId="S::shaunh@ijru.sport::bc0fb1cf-7e81-4c37-bcfe-973ac48a20fb" providerId="AD" clId="Web-{5D4DB295-583A-4286-B7EA-9A48ED8CFFE6}" dt="2022-09-29T21:22:36.288" v="63"/>
        <pc:sldMkLst>
          <pc:docMk/>
          <pc:sldMk cId="2868448521" sldId="325"/>
        </pc:sldMkLst>
      </pc:sldChg>
      <pc:sldChg chg="add">
        <pc:chgData name="Shaun Hamilton" userId="S::shaunh@ijru.sport::bc0fb1cf-7e81-4c37-bcfe-973ac48a20fb" providerId="AD" clId="Web-{5D4DB295-583A-4286-B7EA-9A48ED8CFFE6}" dt="2022-09-29T21:22:36.335" v="64"/>
        <pc:sldMkLst>
          <pc:docMk/>
          <pc:sldMk cId="1782209248" sldId="326"/>
        </pc:sldMkLst>
      </pc:sldChg>
      <pc:sldChg chg="add">
        <pc:chgData name="Shaun Hamilton" userId="S::shaunh@ijru.sport::bc0fb1cf-7e81-4c37-bcfe-973ac48a20fb" providerId="AD" clId="Web-{5D4DB295-583A-4286-B7EA-9A48ED8CFFE6}" dt="2022-09-29T21:22:36.382" v="65"/>
        <pc:sldMkLst>
          <pc:docMk/>
          <pc:sldMk cId="2947404656" sldId="327"/>
        </pc:sldMkLst>
      </pc:sldChg>
      <pc:sldChg chg="add">
        <pc:chgData name="Shaun Hamilton" userId="S::shaunh@ijru.sport::bc0fb1cf-7e81-4c37-bcfe-973ac48a20fb" providerId="AD" clId="Web-{5D4DB295-583A-4286-B7EA-9A48ED8CFFE6}" dt="2022-09-29T21:22:36.460" v="66"/>
        <pc:sldMkLst>
          <pc:docMk/>
          <pc:sldMk cId="3672078258" sldId="328"/>
        </pc:sldMkLst>
      </pc:sldChg>
      <pc:sldChg chg="add">
        <pc:chgData name="Shaun Hamilton" userId="S::shaunh@ijru.sport::bc0fb1cf-7e81-4c37-bcfe-973ac48a20fb" providerId="AD" clId="Web-{5D4DB295-583A-4286-B7EA-9A48ED8CFFE6}" dt="2022-09-29T21:22:36.554" v="67"/>
        <pc:sldMkLst>
          <pc:docMk/>
          <pc:sldMk cId="2298157639" sldId="329"/>
        </pc:sldMkLst>
      </pc:sldChg>
      <pc:sldChg chg="add">
        <pc:chgData name="Shaun Hamilton" userId="S::shaunh@ijru.sport::bc0fb1cf-7e81-4c37-bcfe-973ac48a20fb" providerId="AD" clId="Web-{5D4DB295-583A-4286-B7EA-9A48ED8CFFE6}" dt="2022-09-29T21:22:36.601" v="68"/>
        <pc:sldMkLst>
          <pc:docMk/>
          <pc:sldMk cId="728253961" sldId="330"/>
        </pc:sldMkLst>
      </pc:sldChg>
      <pc:sldChg chg="add">
        <pc:chgData name="Shaun Hamilton" userId="S::shaunh@ijru.sport::bc0fb1cf-7e81-4c37-bcfe-973ac48a20fb" providerId="AD" clId="Web-{5D4DB295-583A-4286-B7EA-9A48ED8CFFE6}" dt="2022-09-29T21:22:36.663" v="69"/>
        <pc:sldMkLst>
          <pc:docMk/>
          <pc:sldMk cId="2636921481" sldId="331"/>
        </pc:sldMkLst>
      </pc:sldChg>
      <pc:sldChg chg="add">
        <pc:chgData name="Shaun Hamilton" userId="S::shaunh@ijru.sport::bc0fb1cf-7e81-4c37-bcfe-973ac48a20fb" providerId="AD" clId="Web-{5D4DB295-583A-4286-B7EA-9A48ED8CFFE6}" dt="2022-09-29T21:22:36.710" v="70"/>
        <pc:sldMkLst>
          <pc:docMk/>
          <pc:sldMk cId="3131282696" sldId="332"/>
        </pc:sldMkLst>
      </pc:sldChg>
      <pc:sldMasterChg chg="replId modSldLayout">
        <pc:chgData name="Shaun Hamilton" userId="S::shaunh@ijru.sport::bc0fb1cf-7e81-4c37-bcfe-973ac48a20fb" providerId="AD" clId="Web-{5D4DB295-583A-4286-B7EA-9A48ED8CFFE6}" dt="2022-09-29T21:22:07.912" v="59"/>
        <pc:sldMasterMkLst>
          <pc:docMk/>
          <pc:sldMasterMk cId="1001715859" sldId="2147483713"/>
        </pc:sldMasterMkLst>
        <pc:sldLayoutChg chg="replId">
          <pc:chgData name="Shaun Hamilton" userId="S::shaunh@ijru.sport::bc0fb1cf-7e81-4c37-bcfe-973ac48a20fb" providerId="AD" clId="Web-{5D4DB295-583A-4286-B7EA-9A48ED8CFFE6}" dt="2022-09-29T21:22:07.912" v="59"/>
          <pc:sldLayoutMkLst>
            <pc:docMk/>
            <pc:sldMasterMk cId="1001715859" sldId="2147483713"/>
            <pc:sldLayoutMk cId="4265290751" sldId="2147483714"/>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2766301087" sldId="2147483715"/>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631184008" sldId="2147483716"/>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970191006" sldId="2147483717"/>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3197049955" sldId="2147483718"/>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1483413050" sldId="2147483719"/>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502726882" sldId="2147483720"/>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2964065134" sldId="2147483721"/>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2781999828" sldId="2147483722"/>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4188517129" sldId="2147483723"/>
          </pc:sldLayoutMkLst>
        </pc:sldLayoutChg>
        <pc:sldLayoutChg chg="replId">
          <pc:chgData name="Shaun Hamilton" userId="S::shaunh@ijru.sport::bc0fb1cf-7e81-4c37-bcfe-973ac48a20fb" providerId="AD" clId="Web-{5D4DB295-583A-4286-B7EA-9A48ED8CFFE6}" dt="2022-09-29T21:22:07.912" v="59"/>
          <pc:sldLayoutMkLst>
            <pc:docMk/>
            <pc:sldMasterMk cId="1001715859" sldId="2147483713"/>
            <pc:sldLayoutMk cId="458151367" sldId="2147483724"/>
          </pc:sldLayoutMkLst>
        </pc:sldLayoutChg>
      </pc:sldMasterChg>
      <pc:sldMasterChg chg="replId modSldLayout">
        <pc:chgData name="Shaun Hamilton" userId="S::shaunh@ijru.sport::bc0fb1cf-7e81-4c37-bcfe-973ac48a20fb" providerId="AD" clId="Web-{5D4DB295-583A-4286-B7EA-9A48ED8CFFE6}" dt="2022-09-29T21:22:07.912" v="59"/>
        <pc:sldMasterMkLst>
          <pc:docMk/>
          <pc:sldMasterMk cId="2460954070" sldId="2147483725"/>
        </pc:sldMasterMkLst>
        <pc:sldLayoutChg chg="replId">
          <pc:chgData name="Shaun Hamilton" userId="S::shaunh@ijru.sport::bc0fb1cf-7e81-4c37-bcfe-973ac48a20fb" providerId="AD" clId="Web-{5D4DB295-583A-4286-B7EA-9A48ED8CFFE6}" dt="2022-09-29T21:22:07.912" v="59"/>
          <pc:sldLayoutMkLst>
            <pc:docMk/>
            <pc:sldMasterMk cId="2460954070" sldId="2147483725"/>
            <pc:sldLayoutMk cId="2385387890" sldId="2147483726"/>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949138452" sldId="2147483727"/>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2591524520" sldId="2147483728"/>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1203092039" sldId="2147483729"/>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3733172339" sldId="2147483730"/>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3210312558" sldId="2147483731"/>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3146388984" sldId="2147483732"/>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3171841454" sldId="2147483733"/>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1718958274" sldId="2147483734"/>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2202905451" sldId="2147483735"/>
          </pc:sldLayoutMkLst>
        </pc:sldLayoutChg>
        <pc:sldLayoutChg chg="replId">
          <pc:chgData name="Shaun Hamilton" userId="S::shaunh@ijru.sport::bc0fb1cf-7e81-4c37-bcfe-973ac48a20fb" providerId="AD" clId="Web-{5D4DB295-583A-4286-B7EA-9A48ED8CFFE6}" dt="2022-09-29T21:22:07.912" v="59"/>
          <pc:sldLayoutMkLst>
            <pc:docMk/>
            <pc:sldMasterMk cId="2460954070" sldId="2147483725"/>
            <pc:sldLayoutMk cId="3479445657" sldId="2147483736"/>
          </pc:sldLayoutMkLst>
        </pc:sldLayoutChg>
      </pc:sldMasterChg>
      <pc:sldMasterChg chg="add addSldLayout">
        <pc:chgData name="Shaun Hamilton" userId="S::shaunh@ijru.sport::bc0fb1cf-7e81-4c37-bcfe-973ac48a20fb" providerId="AD" clId="Web-{5D4DB295-583A-4286-B7EA-9A48ED8CFFE6}" dt="2022-09-29T21:22:07.912" v="59"/>
        <pc:sldMasterMkLst>
          <pc:docMk/>
          <pc:sldMasterMk cId="0" sldId="2147483749"/>
        </pc:sldMasterMkLst>
        <pc:sldLayoutChg chg="add">
          <pc:chgData name="Shaun Hamilton" userId="S::shaunh@ijru.sport::bc0fb1cf-7e81-4c37-bcfe-973ac48a20fb" providerId="AD" clId="Web-{5D4DB295-583A-4286-B7EA-9A48ED8CFFE6}" dt="2022-09-29T21:22:07.912" v="59"/>
          <pc:sldLayoutMkLst>
            <pc:docMk/>
            <pc:sldMasterMk cId="0" sldId="2147483737"/>
            <pc:sldLayoutMk cId="0" sldId="214748366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3"/>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4"/>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5"/>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6"/>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7"/>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6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3"/>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4"/>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5"/>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6"/>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7"/>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79"/>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3"/>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4"/>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5"/>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6"/>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7"/>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89"/>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3"/>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4"/>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5"/>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6"/>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699"/>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3"/>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4"/>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5"/>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6"/>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7"/>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09"/>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1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1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1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3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39"/>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1"/>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2"/>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3"/>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4"/>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5"/>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6"/>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7"/>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48"/>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50"/>
          </pc:sldLayoutMkLst>
        </pc:sldLayoutChg>
        <pc:sldLayoutChg chg="add">
          <pc:chgData name="Shaun Hamilton" userId="S::shaunh@ijru.sport::bc0fb1cf-7e81-4c37-bcfe-973ac48a20fb" providerId="AD" clId="Web-{5D4DB295-583A-4286-B7EA-9A48ED8CFFE6}" dt="2022-09-29T21:22:07.912" v="59"/>
          <pc:sldLayoutMkLst>
            <pc:docMk/>
            <pc:sldMasterMk cId="0" sldId="2147483737"/>
            <pc:sldLayoutMk cId="0" sldId="21474837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2BB4A-1743-4750-BD40-DC8831F69B56}" type="datetimeFigureOut">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EB053-D297-4C46-81C5-530A1ABF55E6}" type="slidenum">
              <a:t>‹#›</a:t>
            </a:fld>
            <a:endParaRPr lang="en-US"/>
          </a:p>
        </p:txBody>
      </p:sp>
    </p:spTree>
    <p:extLst>
      <p:ext uri="{BB962C8B-B14F-4D97-AF65-F5344CB8AC3E}">
        <p14:creationId xmlns:p14="http://schemas.microsoft.com/office/powerpoint/2010/main" val="369649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381000" y="685800"/>
            <a:ext cx="6096000" cy="3429000"/>
          </a:xfrm>
          <a:prstGeom prst="rect">
            <a:avLst/>
          </a:prstGeom>
        </p:spPr>
        <p:txBody>
          <a:bodyPr/>
          <a:lstStyle/>
          <a:p>
            <a:endParaRPr/>
          </a:p>
        </p:txBody>
      </p:sp>
      <p:sp>
        <p:nvSpPr>
          <p:cNvPr id="624" name="Shape 624"/>
          <p:cNvSpPr>
            <a:spLocks noGrp="1"/>
          </p:cNvSpPr>
          <p:nvPr>
            <p:ph type="body" sz="quarter" idx="1"/>
          </p:nvPr>
        </p:nvSpPr>
        <p:spPr>
          <a:prstGeom prst="rect">
            <a:avLst/>
          </a:prstGeom>
        </p:spPr>
        <p:txBody>
          <a:bodyPr/>
          <a:lstStyle/>
          <a:p>
            <a:r>
              <a:t>Check out question if there is time – Get everyone to stand in a circle and share on this question. Get participants to reflect this in their coaching philosophy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fld id="{CDB27B0B-AF03-0E48-A9AB-F213DAE565DA}" type="slidenum">
              <a:rPr lang="en-US" smtClean="0"/>
              <a:t>52</a:t>
            </a:fld>
            <a:endParaRPr lang="en-US"/>
          </a:p>
        </p:txBody>
      </p:sp>
    </p:spTree>
    <p:extLst>
      <p:ext uri="{BB962C8B-B14F-4D97-AF65-F5344CB8AC3E}">
        <p14:creationId xmlns:p14="http://schemas.microsoft.com/office/powerpoint/2010/main" val="3949458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fld id="{CDB27B0B-AF03-0E48-A9AB-F213DAE565DA}" type="slidenum">
              <a:rPr lang="en-US" smtClean="0"/>
              <a:t>53</a:t>
            </a:fld>
            <a:endParaRPr lang="en-US"/>
          </a:p>
        </p:txBody>
      </p:sp>
    </p:spTree>
    <p:extLst>
      <p:ext uri="{BB962C8B-B14F-4D97-AF65-F5344CB8AC3E}">
        <p14:creationId xmlns:p14="http://schemas.microsoft.com/office/powerpoint/2010/main" val="250161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fld id="{CDB27B0B-AF03-0E48-A9AB-F213DAE565DA}" type="slidenum">
              <a:rPr lang="en-US" smtClean="0"/>
              <a:t>54</a:t>
            </a:fld>
            <a:endParaRPr lang="en-US"/>
          </a:p>
        </p:txBody>
      </p:sp>
    </p:spTree>
    <p:extLst>
      <p:ext uri="{BB962C8B-B14F-4D97-AF65-F5344CB8AC3E}">
        <p14:creationId xmlns:p14="http://schemas.microsoft.com/office/powerpoint/2010/main" val="139431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7843-41F5-4E97-B95D-BF1E5EBA76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3A0C997-03CD-485F-9CCC-5441D044B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EF75D93-61B0-4865-8463-85CF3FDC1385}"/>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5" name="Footer Placeholder 4">
            <a:extLst>
              <a:ext uri="{FF2B5EF4-FFF2-40B4-BE49-F238E27FC236}">
                <a16:creationId xmlns:a16="http://schemas.microsoft.com/office/drawing/2014/main" id="{8090C6B6-D33B-4883-98E9-956AA1E72AF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F1B39A-FC40-43C3-B851-016E48988AE9}"/>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426529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4CB1-F782-4704-99C8-9B93A17CF66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FD1DDD9-6E90-45C1-A4CC-1E1EAE6646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82E4277-082C-42C9-83A8-45F94948CCB8}"/>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5" name="Footer Placeholder 4">
            <a:extLst>
              <a:ext uri="{FF2B5EF4-FFF2-40B4-BE49-F238E27FC236}">
                <a16:creationId xmlns:a16="http://schemas.microsoft.com/office/drawing/2014/main" id="{2D97B1F8-28DE-4875-A1C6-B9580B3BD61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028452-4371-4E12-9562-2C27B2DA1BD2}"/>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418851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92AF8-65EA-4819-A6E7-567792E509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371F804-C688-4311-81B4-D05A7348E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B1A79D-E81C-470A-A338-EDF22230F9E0}"/>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5" name="Footer Placeholder 4">
            <a:extLst>
              <a:ext uri="{FF2B5EF4-FFF2-40B4-BE49-F238E27FC236}">
                <a16:creationId xmlns:a16="http://schemas.microsoft.com/office/drawing/2014/main" id="{39DE12F1-1DE0-424D-96CF-B2D6F88C24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8DEAECD-BF3E-471F-A760-2F4604B6B887}"/>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458151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54EF2-117B-4FD2-8BBC-D4E8C95178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464668D-C157-4289-B130-E73BAFE39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AC7A92-6299-4970-8C21-FB1E0C646A69}"/>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5" name="Footer Placeholder 4">
            <a:extLst>
              <a:ext uri="{FF2B5EF4-FFF2-40B4-BE49-F238E27FC236}">
                <a16:creationId xmlns:a16="http://schemas.microsoft.com/office/drawing/2014/main" id="{38C1CEAE-C71E-4BBD-8521-603CB85FB8A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4B5627A-F704-4900-B3D8-94AE967BE515}"/>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2766301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Shape 12"/>
          <p:cNvSpPr>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47" name="Shape 47"/>
          <p:cNvSpPr>
            <a:spLocks noGrp="1"/>
          </p:cNvSpPr>
          <p:nvPr>
            <p:ph type="title"/>
          </p:nvPr>
        </p:nvSpPr>
        <p:spPr>
          <a:xfrm>
            <a:off x="839787" y="365125"/>
            <a:ext cx="10515601" cy="1325563"/>
          </a:xfrm>
          <a:prstGeom prst="rect">
            <a:avLst/>
          </a:prstGeom>
        </p:spPr>
        <p:txBody>
          <a:bodyPr/>
          <a:lstStyle/>
          <a:p>
            <a:r>
              <a:t>Title Text</a:t>
            </a:r>
          </a:p>
        </p:txBody>
      </p:sp>
      <p:sp>
        <p:nvSpPr>
          <p:cNvPr id="48" name="Shape 48"/>
          <p:cNvSpPr>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6E65-3BFA-4A9B-A2DD-D61727AE01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0268502-A1FD-4396-BC5F-398E3EA8C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F3B5D-80E7-43E3-B56E-D517CCAF0A74}"/>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5" name="Footer Placeholder 4">
            <a:extLst>
              <a:ext uri="{FF2B5EF4-FFF2-40B4-BE49-F238E27FC236}">
                <a16:creationId xmlns:a16="http://schemas.microsoft.com/office/drawing/2014/main" id="{AF0A9B09-984C-4FB2-97A8-74F32A31FD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0CE95B-95E5-4DB9-A0E3-9FC271045BD1}"/>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631184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Shape 73"/>
          <p:cNvSpPr>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quarter" idx="13"/>
          </p:nvPr>
        </p:nvSpPr>
        <p:spPr>
          <a:xfrm>
            <a:off x="839787" y="2057400"/>
            <a:ext cx="3932238" cy="3811588"/>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Shape 83"/>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_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3_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8724900" y="365125"/>
            <a:ext cx="2628900" cy="5811838"/>
          </a:xfrm>
          <a:prstGeom prst="rect">
            <a:avLst/>
          </a:prstGeom>
        </p:spPr>
        <p:txBody>
          <a:bodyPr/>
          <a:lstStyle/>
          <a:p>
            <a:r>
              <a:t>Title Text</a:t>
            </a:r>
          </a:p>
        </p:txBody>
      </p:sp>
      <p:sp>
        <p:nvSpPr>
          <p:cNvPr id="102" name="Shape 102"/>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10" name="Shape 110"/>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_CoachSG Background 2">
    <p:spTree>
      <p:nvGrpSpPr>
        <p:cNvPr id="1" name=""/>
        <p:cNvGrpSpPr/>
        <p:nvPr/>
      </p:nvGrpSpPr>
      <p:grpSpPr>
        <a:xfrm>
          <a:off x="0" y="0"/>
          <a:ext cx="0" cy="0"/>
          <a:chOff x="0" y="0"/>
          <a:chExt cx="0" cy="0"/>
        </a:xfrm>
      </p:grpSpPr>
      <p:sp>
        <p:nvSpPr>
          <p:cNvPr id="117" name="Shape 117"/>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pic>
        <p:nvPicPr>
          <p:cNvPr id="124" name="image1.png"/>
          <p:cNvPicPr>
            <a:picLocks noChangeAspect="1"/>
          </p:cNvPicPr>
          <p:nvPr/>
        </p:nvPicPr>
        <p:blipFill>
          <a:blip r:embed="rId2"/>
          <a:stretch>
            <a:fillRect/>
          </a:stretch>
        </p:blipFill>
        <p:spPr>
          <a:xfrm>
            <a:off x="-257579" y="-228806"/>
            <a:ext cx="12651166" cy="7274882"/>
          </a:xfrm>
          <a:prstGeom prst="rect">
            <a:avLst/>
          </a:prstGeom>
          <a:ln w="12700">
            <a:miter lim="400000"/>
          </a:ln>
        </p:spPr>
      </p:pic>
      <p:sp>
        <p:nvSpPr>
          <p:cNvPr id="125" name="Shape 125"/>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 Gold">
    <p:spTree>
      <p:nvGrpSpPr>
        <p:cNvPr id="1" name=""/>
        <p:cNvGrpSpPr/>
        <p:nvPr/>
      </p:nvGrpSpPr>
      <p:grpSpPr>
        <a:xfrm>
          <a:off x="0" y="0"/>
          <a:ext cx="0" cy="0"/>
          <a:chOff x="0" y="0"/>
          <a:chExt cx="0" cy="0"/>
        </a:xfrm>
      </p:grpSpPr>
      <p:sp>
        <p:nvSpPr>
          <p:cNvPr id="132" name="Shape 132"/>
          <p:cNvSpPr/>
          <p:nvPr/>
        </p:nvSpPr>
        <p:spPr>
          <a:xfrm>
            <a:off x="0" y="1261"/>
            <a:ext cx="12192003" cy="1106482"/>
          </a:xfrm>
          <a:prstGeom prst="rect">
            <a:avLst/>
          </a:prstGeom>
          <a:solidFill>
            <a:srgbClr val="BE9F57"/>
          </a:solidFill>
          <a:ln w="12700">
            <a:miter lim="400000"/>
          </a:ln>
        </p:spPr>
        <p:txBody>
          <a:bodyPr lIns="45718" tIns="45718" rIns="45718" bIns="45718" anchor="ctr"/>
          <a:lstStyle/>
          <a:p>
            <a:pPr algn="ctr">
              <a:defRPr sz="2100">
                <a:solidFill>
                  <a:srgbClr val="FFFFFF"/>
                </a:solidFill>
              </a:defRPr>
            </a:pPr>
            <a:endParaRPr/>
          </a:p>
        </p:txBody>
      </p:sp>
      <p:sp>
        <p:nvSpPr>
          <p:cNvPr id="133" name="Shape 133"/>
          <p:cNvSpPr>
            <a:spLocks noGrp="1"/>
          </p:cNvSpPr>
          <p:nvPr>
            <p:ph type="title"/>
          </p:nvPr>
        </p:nvSpPr>
        <p:spPr>
          <a:xfrm>
            <a:off x="431800" y="195644"/>
            <a:ext cx="10972800" cy="1143001"/>
          </a:xfrm>
          <a:prstGeom prst="rect">
            <a:avLst/>
          </a:prstGeom>
        </p:spPr>
        <p:txBody>
          <a:bodyPr anchor="b"/>
          <a:lstStyle>
            <a:lvl1pPr>
              <a:defRPr sz="6100">
                <a:solidFill>
                  <a:srgbClr val="FFFFFF"/>
                </a:solidFill>
              </a:defRPr>
            </a:lvl1pPr>
          </a:lstStyle>
          <a:p>
            <a:r>
              <a:t>Title Text</a:t>
            </a:r>
          </a:p>
        </p:txBody>
      </p:sp>
      <p:sp>
        <p:nvSpPr>
          <p:cNvPr id="134" name="Shape 134"/>
          <p:cNvSpPr>
            <a:spLocks noGrp="1"/>
          </p:cNvSpPr>
          <p:nvPr>
            <p:ph type="body" idx="1"/>
          </p:nvPr>
        </p:nvSpPr>
        <p:spPr>
          <a:xfrm>
            <a:off x="429696" y="1463356"/>
            <a:ext cx="10974904" cy="3337563"/>
          </a:xfrm>
          <a:prstGeom prst="rect">
            <a:avLst/>
          </a:prstGeom>
        </p:spPr>
        <p:txBody>
          <a:bodyPr/>
          <a:lstStyle>
            <a:lvl1pPr>
              <a:defRPr>
                <a:solidFill>
                  <a:srgbClr val="73797C"/>
                </a:solidFill>
              </a:defRPr>
            </a:lvl1pPr>
            <a:lvl2pPr>
              <a:defRPr>
                <a:solidFill>
                  <a:srgbClr val="73797C"/>
                </a:solidFill>
              </a:defRPr>
            </a:lvl2pPr>
            <a:lvl3pPr marL="1219200" indent="-304800">
              <a:defRPr>
                <a:solidFill>
                  <a:srgbClr val="73797C"/>
                </a:solidFill>
              </a:defRPr>
            </a:lvl3pPr>
            <a:lvl4pPr marL="1708484" indent="-336883">
              <a:defRPr>
                <a:solidFill>
                  <a:srgbClr val="73797C"/>
                </a:solidFill>
              </a:defRPr>
            </a:lvl4pPr>
            <a:lvl5pPr>
              <a:defRPr>
                <a:solidFill>
                  <a:srgbClr val="73797C"/>
                </a:solidFill>
              </a:defRPr>
            </a:lvl5pPr>
          </a:lstStyle>
          <a:p>
            <a:r>
              <a:t>Body Level One</a:t>
            </a:r>
          </a:p>
          <a:p>
            <a:pPr lvl="1"/>
            <a:r>
              <a:t>Body Level Two</a:t>
            </a:r>
          </a:p>
          <a:p>
            <a:pPr lvl="2"/>
            <a:r>
              <a:t>Body Level Three</a:t>
            </a:r>
          </a:p>
          <a:p>
            <a:pPr lvl="3"/>
            <a:r>
              <a:t>Body Level Four</a:t>
            </a:r>
          </a:p>
          <a:p>
            <a:pPr lvl="4"/>
            <a:r>
              <a:t>Body Level Five</a:t>
            </a:r>
          </a:p>
        </p:txBody>
      </p:sp>
      <p:sp>
        <p:nvSpPr>
          <p:cNvPr id="135" name="Shape 135"/>
          <p:cNvSpPr/>
          <p:nvPr/>
        </p:nvSpPr>
        <p:spPr>
          <a:xfrm>
            <a:off x="0" y="1107741"/>
            <a:ext cx="12192003" cy="138129"/>
          </a:xfrm>
          <a:prstGeom prst="rect">
            <a:avLst/>
          </a:prstGeom>
          <a:solidFill>
            <a:srgbClr val="BE9F57">
              <a:alpha val="70000"/>
            </a:srgbClr>
          </a:solidFill>
          <a:ln w="12700">
            <a:miter lim="400000"/>
          </a:ln>
        </p:spPr>
        <p:txBody>
          <a:bodyPr lIns="45718" tIns="45718" rIns="45718" bIns="45718" anchor="ctr"/>
          <a:lstStyle/>
          <a:p>
            <a:pPr algn="ctr">
              <a:defRPr sz="2100">
                <a:solidFill>
                  <a:srgbClr val="FFFFFF"/>
                </a:solidFill>
              </a:defRPr>
            </a:pPr>
            <a:endParaRPr/>
          </a:p>
        </p:txBody>
      </p:sp>
      <p:sp>
        <p:nvSpPr>
          <p:cNvPr id="136" name="Shape 136"/>
          <p:cNvSpPr/>
          <p:nvPr/>
        </p:nvSpPr>
        <p:spPr>
          <a:xfrm>
            <a:off x="0" y="1261"/>
            <a:ext cx="12192003" cy="1106482"/>
          </a:xfrm>
          <a:prstGeom prst="rect">
            <a:avLst/>
          </a:prstGeom>
          <a:solidFill>
            <a:srgbClr val="BE9F57"/>
          </a:solidFill>
          <a:ln w="12700">
            <a:miter lim="400000"/>
          </a:ln>
        </p:spPr>
        <p:txBody>
          <a:bodyPr lIns="45718" tIns="45718" rIns="45718" bIns="45718" anchor="ctr"/>
          <a:lstStyle/>
          <a:p>
            <a:pPr algn="ctr">
              <a:defRPr sz="2100">
                <a:solidFill>
                  <a:srgbClr val="FFFFFF"/>
                </a:solidFill>
              </a:defRPr>
            </a:pPr>
            <a:endParaRPr/>
          </a:p>
        </p:txBody>
      </p:sp>
      <p:sp>
        <p:nvSpPr>
          <p:cNvPr id="137" name="Shape 137"/>
          <p:cNvSpPr/>
          <p:nvPr/>
        </p:nvSpPr>
        <p:spPr>
          <a:xfrm>
            <a:off x="0" y="1107741"/>
            <a:ext cx="12192003" cy="138129"/>
          </a:xfrm>
          <a:prstGeom prst="rect">
            <a:avLst/>
          </a:prstGeom>
          <a:solidFill>
            <a:srgbClr val="BE9F57">
              <a:alpha val="70000"/>
            </a:srgbClr>
          </a:solidFill>
          <a:ln w="12700">
            <a:miter lim="400000"/>
          </a:ln>
        </p:spPr>
        <p:txBody>
          <a:bodyPr lIns="45718" tIns="45718" rIns="45718" bIns="45718" anchor="ctr"/>
          <a:lstStyle/>
          <a:p>
            <a:pPr algn="ctr">
              <a:defRPr sz="2100">
                <a:solidFill>
                  <a:srgbClr val="FFFFFF"/>
                </a:solidFill>
              </a:defRPr>
            </a:pPr>
            <a:endParaRPr/>
          </a:p>
        </p:txBody>
      </p:sp>
      <p:sp>
        <p:nvSpPr>
          <p:cNvPr id="138" name="Shape 1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45" name="Shape 145"/>
          <p:cNvSpPr>
            <a:spLocks noGrp="1"/>
          </p:cNvSpPr>
          <p:nvPr>
            <p:ph type="pic" idx="13"/>
          </p:nvPr>
        </p:nvSpPr>
        <p:spPr>
          <a:xfrm>
            <a:off x="773906" y="642937"/>
            <a:ext cx="10632283" cy="4036220"/>
          </a:xfrm>
          <a:prstGeom prst="rect">
            <a:avLst/>
          </a:prstGeom>
        </p:spPr>
        <p:txBody>
          <a:bodyPr lIns="91439" tIns="45719" rIns="91439" bIns="45719">
            <a:noAutofit/>
          </a:bodyPr>
          <a:lstStyle/>
          <a:p>
            <a:endParaRPr/>
          </a:p>
        </p:txBody>
      </p:sp>
      <p:sp>
        <p:nvSpPr>
          <p:cNvPr id="146" name="Shape 146"/>
          <p:cNvSpPr>
            <a:spLocks noGrp="1"/>
          </p:cNvSpPr>
          <p:nvPr>
            <p:ph type="title"/>
          </p:nvPr>
        </p:nvSpPr>
        <p:spPr>
          <a:xfrm>
            <a:off x="738187" y="4786312"/>
            <a:ext cx="10715626" cy="857252"/>
          </a:xfrm>
          <a:prstGeom prst="rect">
            <a:avLst/>
          </a:prstGeom>
        </p:spPr>
        <p:txBody>
          <a:bodyPr anchor="b"/>
          <a:lstStyle/>
          <a:p>
            <a:r>
              <a:t>Title Text</a:t>
            </a:r>
          </a:p>
        </p:txBody>
      </p:sp>
      <p:sp>
        <p:nvSpPr>
          <p:cNvPr id="147" name="Shape 1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154" name="Shape 154"/>
          <p:cNvSpPr>
            <a:spLocks noGrp="1"/>
          </p:cNvSpPr>
          <p:nvPr>
            <p:ph type="title"/>
          </p:nvPr>
        </p:nvSpPr>
        <p:spPr>
          <a:xfrm>
            <a:off x="609600" y="533400"/>
            <a:ext cx="10972800" cy="1143000"/>
          </a:xfrm>
          <a:prstGeom prst="rect">
            <a:avLst/>
          </a:prstGeom>
        </p:spPr>
        <p:txBody>
          <a:bodyPr/>
          <a:lstStyle>
            <a:lvl1pPr>
              <a:defRPr sz="3200"/>
            </a:lvl1pPr>
          </a:lstStyle>
          <a:p>
            <a:r>
              <a:t>Title Text</a:t>
            </a:r>
          </a:p>
        </p:txBody>
      </p:sp>
      <p:sp>
        <p:nvSpPr>
          <p:cNvPr id="155" name="Shape 155"/>
          <p:cNvSpPr>
            <a:spLocks noGrp="1"/>
          </p:cNvSpPr>
          <p:nvPr>
            <p:ph type="body" idx="1"/>
          </p:nvPr>
        </p:nvSpPr>
        <p:spPr>
          <a:xfrm>
            <a:off x="914400" y="2057400"/>
            <a:ext cx="9855200" cy="3581400"/>
          </a:xfrm>
          <a:prstGeom prst="rect">
            <a:avLst/>
          </a:prstGeom>
        </p:spPr>
        <p:txBody>
          <a:bodyPr/>
          <a:lstStyle>
            <a:lvl1pPr>
              <a:defRPr sz="2000" b="1"/>
            </a:lvl1pPr>
            <a:lvl2pPr marL="685800" indent="-228600">
              <a:defRPr sz="2000" b="1"/>
            </a:lvl2pPr>
            <a:lvl3pPr marL="1143000" indent="-228600">
              <a:defRPr sz="2000" b="1"/>
            </a:lvl3pPr>
            <a:lvl4pPr marL="1600200" indent="-228600">
              <a:defRPr sz="2000" b="1"/>
            </a:lvl4pPr>
            <a:lvl5pPr marL="2057400" indent="-228600">
              <a:defRPr sz="2000" b="1"/>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11743400" y="6569075"/>
            <a:ext cx="245401" cy="226984"/>
          </a:xfrm>
          <a:prstGeom prst="rect">
            <a:avLst/>
          </a:prstGeom>
        </p:spPr>
        <p:txBody>
          <a:bodyPr anchor="t"/>
          <a:lstStyle>
            <a:lvl1pPr>
              <a:defRPr sz="1000">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D1AC-38FD-4ED4-B1BE-0F5361F85C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884CED-3415-4A94-951B-75B3FA8A8A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4979E65-D7BD-4544-A0EA-8CDC449E13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1732565-E6D7-42B7-9EE1-B7B357A955AE}"/>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6" name="Footer Placeholder 5">
            <a:extLst>
              <a:ext uri="{FF2B5EF4-FFF2-40B4-BE49-F238E27FC236}">
                <a16:creationId xmlns:a16="http://schemas.microsoft.com/office/drawing/2014/main" id="{EC6669CE-0042-46E9-BE63-BDD328E78DA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7B93EBB-C300-48C1-914B-B25671EF711B}"/>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970191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CoachSG Background 1">
    <p:spTree>
      <p:nvGrpSpPr>
        <p:cNvPr id="1" name=""/>
        <p:cNvGrpSpPr/>
        <p:nvPr/>
      </p:nvGrpSpPr>
      <p:grpSpPr>
        <a:xfrm>
          <a:off x="0" y="0"/>
          <a:ext cx="0" cy="0"/>
          <a:chOff x="0" y="0"/>
          <a:chExt cx="0" cy="0"/>
        </a:xfrm>
      </p:grpSpPr>
      <p:sp>
        <p:nvSpPr>
          <p:cNvPr id="163" name="Shape 163"/>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pic>
        <p:nvPicPr>
          <p:cNvPr id="170" name="image2.png" descr="super_tint.png"/>
          <p:cNvPicPr>
            <a:picLocks noChangeAspect="1"/>
          </p:cNvPicPr>
          <p:nvPr/>
        </p:nvPicPr>
        <p:blipFill>
          <a:blip r:embed="rId2"/>
          <a:stretch>
            <a:fillRect/>
          </a:stretch>
        </p:blipFill>
        <p:spPr>
          <a:xfrm>
            <a:off x="8180916" y="4318000"/>
            <a:ext cx="4028019" cy="2540000"/>
          </a:xfrm>
          <a:prstGeom prst="rect">
            <a:avLst/>
          </a:prstGeom>
          <a:ln w="12700">
            <a:miter lim="400000"/>
          </a:ln>
        </p:spPr>
      </p:pic>
      <p:pic>
        <p:nvPicPr>
          <p:cNvPr id="171" name="image1.jpeg" descr="SSC_Master_logo.jpg"/>
          <p:cNvPicPr>
            <a:picLocks noChangeAspect="1"/>
          </p:cNvPicPr>
          <p:nvPr/>
        </p:nvPicPr>
        <p:blipFill>
          <a:blip r:embed="rId3"/>
          <a:stretch>
            <a:fillRect/>
          </a:stretch>
        </p:blipFill>
        <p:spPr>
          <a:xfrm>
            <a:off x="423332" y="6094414"/>
            <a:ext cx="1524001" cy="509589"/>
          </a:xfrm>
          <a:prstGeom prst="rect">
            <a:avLst/>
          </a:prstGeom>
          <a:ln w="12700">
            <a:miter lim="400000"/>
          </a:ln>
        </p:spPr>
      </p:pic>
      <p:sp>
        <p:nvSpPr>
          <p:cNvPr id="172" name="Shape 172"/>
          <p:cNvSpPr>
            <a:spLocks noGrp="1"/>
          </p:cNvSpPr>
          <p:nvPr>
            <p:ph type="body" sz="half" idx="1"/>
          </p:nvPr>
        </p:nvSpPr>
        <p:spPr>
          <a:xfrm>
            <a:off x="812800" y="1913195"/>
            <a:ext cx="8538769" cy="3203933"/>
          </a:xfrm>
          <a:prstGeom prst="rect">
            <a:avLst/>
          </a:prstGeom>
        </p:spPr>
        <p:txBody>
          <a:bodyPr/>
          <a:lstStyle>
            <a:lvl1pPr marL="0" indent="0">
              <a:buSzTx/>
              <a:buFontTx/>
              <a:buNone/>
              <a:defRPr sz="2000">
                <a:latin typeface="Arial"/>
                <a:ea typeface="Arial"/>
                <a:cs typeface="Arial"/>
                <a:sym typeface="Arial"/>
              </a:defRPr>
            </a:lvl1pPr>
            <a:lvl2pPr marL="685800" indent="-228600">
              <a:buFontTx/>
              <a:defRPr sz="2000">
                <a:latin typeface="Arial"/>
                <a:ea typeface="Arial"/>
                <a:cs typeface="Arial"/>
                <a:sym typeface="Arial"/>
              </a:defRPr>
            </a:lvl2pPr>
            <a:lvl3pPr marL="1143000" indent="-228600">
              <a:buFontTx/>
              <a:defRPr sz="2000">
                <a:latin typeface="Arial"/>
                <a:ea typeface="Arial"/>
                <a:cs typeface="Arial"/>
                <a:sym typeface="Arial"/>
              </a:defRPr>
            </a:lvl3pPr>
            <a:lvl4pPr marL="1600200" indent="-228600">
              <a:buFontTx/>
              <a:defRPr sz="2000">
                <a:latin typeface="Arial"/>
                <a:ea typeface="Arial"/>
                <a:cs typeface="Arial"/>
                <a:sym typeface="Arial"/>
              </a:defRPr>
            </a:lvl4pPr>
            <a:lvl5pPr marL="2057400" indent="-228600">
              <a:buFontTx/>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quarter" idx="13"/>
          </p:nvPr>
        </p:nvSpPr>
        <p:spPr>
          <a:xfrm>
            <a:off x="812800" y="503903"/>
            <a:ext cx="8538769" cy="1126615"/>
          </a:xfrm>
          <a:prstGeom prst="rect">
            <a:avLst/>
          </a:prstGeom>
        </p:spPr>
        <p:txBody>
          <a:bodyPr/>
          <a:lstStyle/>
          <a:p>
            <a:endParaRPr/>
          </a:p>
        </p:txBody>
      </p:sp>
      <p:sp>
        <p:nvSpPr>
          <p:cNvPr id="174" name="Shape 174"/>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pic>
        <p:nvPicPr>
          <p:cNvPr id="181" name="image3.png" descr="02.png"/>
          <p:cNvPicPr>
            <a:picLocks noChangeAspect="1"/>
          </p:cNvPicPr>
          <p:nvPr/>
        </p:nvPicPr>
        <p:blipFill>
          <a:blip r:embed="rId2"/>
          <a:stretch>
            <a:fillRect/>
          </a:stretch>
        </p:blipFill>
        <p:spPr>
          <a:xfrm>
            <a:off x="3750733" y="1"/>
            <a:ext cx="8441267" cy="2157415"/>
          </a:xfrm>
          <a:prstGeom prst="rect">
            <a:avLst/>
          </a:prstGeom>
          <a:ln w="12700">
            <a:miter lim="400000"/>
          </a:ln>
        </p:spPr>
      </p:pic>
      <p:sp>
        <p:nvSpPr>
          <p:cNvPr id="182" name="Shape 182"/>
          <p:cNvSpPr>
            <a:spLocks noGrp="1"/>
          </p:cNvSpPr>
          <p:nvPr>
            <p:ph type="body" sz="quarter" idx="1"/>
          </p:nvPr>
        </p:nvSpPr>
        <p:spPr>
          <a:xfrm>
            <a:off x="812798" y="1913194"/>
            <a:ext cx="7450668" cy="1314452"/>
          </a:xfrm>
          <a:prstGeom prst="rect">
            <a:avLst/>
          </a:prstGeom>
        </p:spPr>
        <p:txBody>
          <a:bodyPr/>
          <a:lstStyle>
            <a:lvl1pPr marL="0" indent="0">
              <a:buSzTx/>
              <a:buFontTx/>
              <a:buNone/>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3" name="Shape 183"/>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190" name="image4.png"/>
          <p:cNvPicPr>
            <a:picLocks noChangeAspect="1"/>
          </p:cNvPicPr>
          <p:nvPr/>
        </p:nvPicPr>
        <p:blipFill>
          <a:blip r:embed="rId2"/>
          <a:stretch>
            <a:fillRect/>
          </a:stretch>
        </p:blipFill>
        <p:spPr>
          <a:xfrm>
            <a:off x="-265044" y="-172279"/>
            <a:ext cx="4192360" cy="1921568"/>
          </a:xfrm>
          <a:prstGeom prst="rect">
            <a:avLst/>
          </a:prstGeom>
          <a:ln w="12700">
            <a:miter lim="400000"/>
          </a:ln>
        </p:spPr>
      </p:pic>
      <p:pic>
        <p:nvPicPr>
          <p:cNvPr id="191" name="image5.png"/>
          <p:cNvPicPr>
            <a:picLocks noChangeAspect="1"/>
          </p:cNvPicPr>
          <p:nvPr/>
        </p:nvPicPr>
        <p:blipFill>
          <a:blip r:embed="rId3"/>
          <a:srcRect l="4266" t="9281" r="9765" b="9123"/>
          <a:stretch>
            <a:fillRect/>
          </a:stretch>
        </p:blipFill>
        <p:spPr>
          <a:xfrm>
            <a:off x="6550255" y="1563755"/>
            <a:ext cx="5641747" cy="5298292"/>
          </a:xfrm>
          <a:prstGeom prst="rect">
            <a:avLst/>
          </a:prstGeom>
          <a:ln w="12700">
            <a:miter lim="400000"/>
          </a:ln>
        </p:spPr>
      </p:pic>
      <p:sp>
        <p:nvSpPr>
          <p:cNvPr id="192" name="Shape 192"/>
          <p:cNvSpPr/>
          <p:nvPr/>
        </p:nvSpPr>
        <p:spPr>
          <a:xfrm>
            <a:off x="318051" y="6275770"/>
            <a:ext cx="1971784" cy="35066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solidFill>
                  <a:srgbClr val="F28F00"/>
                </a:solidFill>
                <a:latin typeface="Arial"/>
                <a:ea typeface="Arial"/>
                <a:cs typeface="Arial"/>
                <a:sym typeface="Arial"/>
              </a:defRPr>
            </a:lvl1pPr>
          </a:lstStyle>
          <a:p>
            <a:r>
              <a:t>#CoachAsLeader</a:t>
            </a:r>
          </a:p>
        </p:txBody>
      </p:sp>
      <p:sp>
        <p:nvSpPr>
          <p:cNvPr id="193" name="Shape 193"/>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CoachSG Background 1">
    <p:spTree>
      <p:nvGrpSpPr>
        <p:cNvPr id="1" name=""/>
        <p:cNvGrpSpPr/>
        <p:nvPr/>
      </p:nvGrpSpPr>
      <p:grpSpPr>
        <a:xfrm>
          <a:off x="0" y="0"/>
          <a:ext cx="0" cy="0"/>
          <a:chOff x="0" y="0"/>
          <a:chExt cx="0" cy="0"/>
        </a:xfrm>
      </p:grpSpPr>
      <p:pic>
        <p:nvPicPr>
          <p:cNvPr id="200" name="image6.png"/>
          <p:cNvPicPr>
            <a:picLocks noChangeAspect="1"/>
          </p:cNvPicPr>
          <p:nvPr/>
        </p:nvPicPr>
        <p:blipFill>
          <a:blip r:embed="rId2"/>
          <a:stretch>
            <a:fillRect/>
          </a:stretch>
        </p:blipFill>
        <p:spPr>
          <a:xfrm>
            <a:off x="-531" y="-297"/>
            <a:ext cx="12193060" cy="6858594"/>
          </a:xfrm>
          <a:prstGeom prst="rect">
            <a:avLst/>
          </a:prstGeom>
          <a:ln w="12700">
            <a:miter lim="400000"/>
          </a:ln>
        </p:spPr>
      </p:pic>
      <p:sp>
        <p:nvSpPr>
          <p:cNvPr id="201" name="Shape 201"/>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2_CoachSG Background 2">
    <p:spTree>
      <p:nvGrpSpPr>
        <p:cNvPr id="1" name=""/>
        <p:cNvGrpSpPr/>
        <p:nvPr/>
      </p:nvGrpSpPr>
      <p:grpSpPr>
        <a:xfrm>
          <a:off x="0" y="0"/>
          <a:ext cx="0" cy="0"/>
          <a:chOff x="0" y="0"/>
          <a:chExt cx="0" cy="0"/>
        </a:xfrm>
      </p:grpSpPr>
      <p:sp>
        <p:nvSpPr>
          <p:cNvPr id="208" name="Shape 208"/>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nchor="t"/>
          <a:lstStyle/>
          <a:p>
            <a:r>
              <a:t>Title Text</a:t>
            </a:r>
          </a:p>
        </p:txBody>
      </p:sp>
      <p:sp>
        <p:nvSpPr>
          <p:cNvPr id="216" name="Shape 216"/>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7" name="Shape 217"/>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24" name="Shape 224"/>
          <p:cNvSpPr>
            <a:spLocks noGrp="1"/>
          </p:cNvSpPr>
          <p:nvPr>
            <p:ph type="title"/>
          </p:nvPr>
        </p:nvSpPr>
        <p:spPr>
          <a:xfrm>
            <a:off x="839787" y="365125"/>
            <a:ext cx="10515601" cy="1325563"/>
          </a:xfrm>
          <a:prstGeom prst="rect">
            <a:avLst/>
          </a:prstGeom>
        </p:spPr>
        <p:txBody>
          <a:bodyPr anchor="t"/>
          <a:lstStyle/>
          <a:p>
            <a:r>
              <a:t>Title Text</a:t>
            </a:r>
          </a:p>
        </p:txBody>
      </p:sp>
      <p:sp>
        <p:nvSpPr>
          <p:cNvPr id="225" name="Shape 225"/>
          <p:cNvSpPr>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6" name="Shape 226"/>
          <p:cNvSpPr>
            <a:spLocks noGrp="1"/>
          </p:cNvSpPr>
          <p:nvPr>
            <p:ph type="body" sz="quarter" idx="13"/>
          </p:nvPr>
        </p:nvSpPr>
        <p:spPr>
          <a:xfrm>
            <a:off x="6172200" y="1681163"/>
            <a:ext cx="5183188" cy="823914"/>
          </a:xfrm>
          <a:prstGeom prst="rect">
            <a:avLst/>
          </a:prstGeom>
        </p:spPr>
        <p:txBody>
          <a:bodyPr anchor="b"/>
          <a:lstStyle/>
          <a:p>
            <a:endParaRPr/>
          </a:p>
        </p:txBody>
      </p:sp>
      <p:sp>
        <p:nvSpPr>
          <p:cNvPr id="227" name="Shape 227"/>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34" name="Shape 234"/>
          <p:cNvSpPr>
            <a:spLocks noGrp="1"/>
          </p:cNvSpPr>
          <p:nvPr>
            <p:ph type="title"/>
          </p:nvPr>
        </p:nvSpPr>
        <p:spPr>
          <a:prstGeom prst="rect">
            <a:avLst/>
          </a:prstGeom>
        </p:spPr>
        <p:txBody>
          <a:bodyPr anchor="t"/>
          <a:lstStyle/>
          <a:p>
            <a:r>
              <a:t>Title Text</a:t>
            </a:r>
          </a:p>
        </p:txBody>
      </p:sp>
      <p:sp>
        <p:nvSpPr>
          <p:cNvPr id="235" name="Shape 235"/>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42" name="Shape 242"/>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B805-12AD-4238-958A-F0D4456EBD1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6BA17C1-DCB5-46F9-BD40-8D76A7FA0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80449B-19EE-49F9-9E63-C9D5BDF8EB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F61924B-2BF4-4CB6-8E46-C70C471E3A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1F19B-2830-4D15-A6FA-AFF697C89A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132D394-09C4-4234-9A71-C6208CEB0D4C}"/>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8" name="Footer Placeholder 7">
            <a:extLst>
              <a:ext uri="{FF2B5EF4-FFF2-40B4-BE49-F238E27FC236}">
                <a16:creationId xmlns:a16="http://schemas.microsoft.com/office/drawing/2014/main" id="{136F7738-4585-46B2-A6ED-7BC057F71B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04FBD65-1941-41BB-869C-A27DC632EBB4}"/>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3197049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249" name="Shape 249"/>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250" name="Shape 250"/>
          <p:cNvSpPr>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51" name="Shape 251"/>
          <p:cNvSpPr>
            <a:spLocks noGrp="1"/>
          </p:cNvSpPr>
          <p:nvPr>
            <p:ph type="body" sz="quarter" idx="13"/>
          </p:nvPr>
        </p:nvSpPr>
        <p:spPr>
          <a:xfrm>
            <a:off x="839787" y="2057400"/>
            <a:ext cx="3932238" cy="3811588"/>
          </a:xfrm>
          <a:prstGeom prst="rect">
            <a:avLst/>
          </a:prstGeom>
        </p:spPr>
        <p:txBody>
          <a:bodyPr/>
          <a:lstStyle/>
          <a:p>
            <a:endParaRPr/>
          </a:p>
        </p:txBody>
      </p:sp>
      <p:sp>
        <p:nvSpPr>
          <p:cNvPr id="252" name="Shape 252"/>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259" name="Shape 259"/>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260" name="Shape 260"/>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261" name="Shape 261"/>
          <p:cNvSpPr>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62" name="Shape 262"/>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2_Title and Vertical Text">
    <p:spTree>
      <p:nvGrpSpPr>
        <p:cNvPr id="1" name=""/>
        <p:cNvGrpSpPr/>
        <p:nvPr/>
      </p:nvGrpSpPr>
      <p:grpSpPr>
        <a:xfrm>
          <a:off x="0" y="0"/>
          <a:ext cx="0" cy="0"/>
          <a:chOff x="0" y="0"/>
          <a:chExt cx="0" cy="0"/>
        </a:xfrm>
      </p:grpSpPr>
      <p:sp>
        <p:nvSpPr>
          <p:cNvPr id="269" name="Shape 269"/>
          <p:cNvSpPr>
            <a:spLocks noGrp="1"/>
          </p:cNvSpPr>
          <p:nvPr>
            <p:ph type="title"/>
          </p:nvPr>
        </p:nvSpPr>
        <p:spPr>
          <a:prstGeom prst="rect">
            <a:avLst/>
          </a:prstGeom>
        </p:spPr>
        <p:txBody>
          <a:bodyPr anchor="t"/>
          <a:lstStyle/>
          <a:p>
            <a:r>
              <a:t>Title Text</a:t>
            </a:r>
          </a:p>
        </p:txBody>
      </p:sp>
      <p:sp>
        <p:nvSpPr>
          <p:cNvPr id="270" name="Shape 27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1" name="Shape 271"/>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278" name="Shape 278"/>
          <p:cNvSpPr>
            <a:spLocks noGrp="1"/>
          </p:cNvSpPr>
          <p:nvPr>
            <p:ph type="title"/>
          </p:nvPr>
        </p:nvSpPr>
        <p:spPr>
          <a:xfrm>
            <a:off x="8724900" y="365125"/>
            <a:ext cx="2628900" cy="5811838"/>
          </a:xfrm>
          <a:prstGeom prst="rect">
            <a:avLst/>
          </a:prstGeom>
        </p:spPr>
        <p:txBody>
          <a:bodyPr anchor="t"/>
          <a:lstStyle/>
          <a:p>
            <a:r>
              <a:t>Title Text</a:t>
            </a:r>
          </a:p>
        </p:txBody>
      </p:sp>
      <p:sp>
        <p:nvSpPr>
          <p:cNvPr id="279" name="Shape 279"/>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0" name="Shape 280"/>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287" name="Shape 287"/>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294" name="Shape 294"/>
          <p:cNvSpPr>
            <a:spLocks noGrp="1"/>
          </p:cNvSpPr>
          <p:nvPr>
            <p:ph type="title"/>
          </p:nvPr>
        </p:nvSpPr>
        <p:spPr>
          <a:xfrm>
            <a:off x="609600" y="274638"/>
            <a:ext cx="10972800" cy="1143001"/>
          </a:xfrm>
          <a:prstGeom prst="rect">
            <a:avLst/>
          </a:prstGeom>
        </p:spPr>
        <p:txBody>
          <a:bodyPr anchor="t"/>
          <a:lstStyle/>
          <a:p>
            <a:r>
              <a:t>Title Text</a:t>
            </a:r>
          </a:p>
        </p:txBody>
      </p:sp>
      <p:sp>
        <p:nvSpPr>
          <p:cNvPr id="295" name="Shape 295"/>
          <p:cNvSpPr>
            <a:spLocks noGrp="1"/>
          </p:cNvSpPr>
          <p:nvPr>
            <p:ph type="body" idx="1"/>
          </p:nvPr>
        </p:nvSpPr>
        <p:spPr>
          <a:xfrm>
            <a:off x="609600" y="1600200"/>
            <a:ext cx="10972800" cy="45259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6" name="Shape 296"/>
          <p:cNvSpPr>
            <a:spLocks noGrp="1"/>
          </p:cNvSpPr>
          <p:nvPr>
            <p:ph type="sldNum" sz="quarter" idx="2"/>
          </p:nvPr>
        </p:nvSpPr>
        <p:spPr>
          <a:xfrm>
            <a:off x="8737600" y="6356351"/>
            <a:ext cx="343901" cy="358139"/>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pic>
        <p:nvPicPr>
          <p:cNvPr id="303" name="image3.png" descr="02.png"/>
          <p:cNvPicPr>
            <a:picLocks noChangeAspect="1"/>
          </p:cNvPicPr>
          <p:nvPr/>
        </p:nvPicPr>
        <p:blipFill>
          <a:blip r:embed="rId2"/>
          <a:stretch>
            <a:fillRect/>
          </a:stretch>
        </p:blipFill>
        <p:spPr>
          <a:xfrm>
            <a:off x="3750733" y="1"/>
            <a:ext cx="8441267" cy="2157415"/>
          </a:xfrm>
          <a:prstGeom prst="rect">
            <a:avLst/>
          </a:prstGeom>
          <a:ln w="12700">
            <a:miter lim="400000"/>
          </a:ln>
        </p:spPr>
      </p:pic>
      <p:sp>
        <p:nvSpPr>
          <p:cNvPr id="304" name="Shape 304"/>
          <p:cNvSpPr>
            <a:spLocks noGrp="1"/>
          </p:cNvSpPr>
          <p:nvPr>
            <p:ph type="body" sz="quarter" idx="1"/>
          </p:nvPr>
        </p:nvSpPr>
        <p:spPr>
          <a:xfrm>
            <a:off x="812798" y="1913194"/>
            <a:ext cx="7450668" cy="1314452"/>
          </a:xfrm>
          <a:prstGeom prst="rect">
            <a:avLst/>
          </a:prstGeom>
        </p:spPr>
        <p:txBody>
          <a:bodyPr/>
          <a:lstStyle>
            <a:lvl1pPr marL="0" indent="0">
              <a:buSzTx/>
              <a:buFontTx/>
              <a:buNone/>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5" name="Shape 305"/>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12" name="Shape 312"/>
          <p:cNvSpPr>
            <a:spLocks noGrp="1"/>
          </p:cNvSpPr>
          <p:nvPr>
            <p:ph type="title"/>
          </p:nvPr>
        </p:nvSpPr>
        <p:spPr>
          <a:xfrm>
            <a:off x="914400" y="2130426"/>
            <a:ext cx="10363200" cy="1470027"/>
          </a:xfrm>
          <a:prstGeom prst="rect">
            <a:avLst/>
          </a:prstGeom>
        </p:spPr>
        <p:txBody>
          <a:bodyPr anchor="t"/>
          <a:lstStyle/>
          <a:p>
            <a:r>
              <a:t>Title Text</a:t>
            </a:r>
          </a:p>
        </p:txBody>
      </p:sp>
      <p:sp>
        <p:nvSpPr>
          <p:cNvPr id="313" name="Shape 313"/>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4" name="Shape 314"/>
          <p:cNvSpPr>
            <a:spLocks noGrp="1"/>
          </p:cNvSpPr>
          <p:nvPr>
            <p:ph type="sldNum" sz="quarter" idx="2"/>
          </p:nvPr>
        </p:nvSpPr>
        <p:spPr>
          <a:xfrm>
            <a:off x="8737600" y="6356351"/>
            <a:ext cx="343901" cy="358139"/>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21" name="Shape 321"/>
          <p:cNvSpPr>
            <a:spLocks noGrp="1"/>
          </p:cNvSpPr>
          <p:nvPr>
            <p:ph type="title"/>
          </p:nvPr>
        </p:nvSpPr>
        <p:spPr>
          <a:xfrm>
            <a:off x="914400" y="2130425"/>
            <a:ext cx="10363200" cy="1470026"/>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322" name="Shape 322"/>
          <p:cNvSpPr>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SzTx/>
              <a:buFontTx/>
              <a:buNone/>
              <a:defRPr sz="3200">
                <a:solidFill>
                  <a:srgbClr val="888888"/>
                </a:solidFill>
                <a:latin typeface="Arial"/>
                <a:ea typeface="Arial"/>
                <a:cs typeface="Arial"/>
                <a:sym typeface="Arial"/>
              </a:defRPr>
            </a:lvl1pPr>
            <a:lvl2pPr marL="0" indent="0" algn="ctr">
              <a:lnSpc>
                <a:spcPct val="100000"/>
              </a:lnSpc>
              <a:spcBef>
                <a:spcPts val="700"/>
              </a:spcBef>
              <a:buSzTx/>
              <a:buFontTx/>
              <a:buNone/>
              <a:defRPr sz="3200">
                <a:solidFill>
                  <a:srgbClr val="888888"/>
                </a:solidFill>
                <a:latin typeface="Arial"/>
                <a:ea typeface="Arial"/>
                <a:cs typeface="Arial"/>
                <a:sym typeface="Arial"/>
              </a:defRPr>
            </a:lvl2pPr>
            <a:lvl3pPr marL="0" indent="0" algn="ctr">
              <a:lnSpc>
                <a:spcPct val="100000"/>
              </a:lnSpc>
              <a:spcBef>
                <a:spcPts val="700"/>
              </a:spcBef>
              <a:buSzTx/>
              <a:buFontTx/>
              <a:buNone/>
              <a:defRPr sz="3200">
                <a:solidFill>
                  <a:srgbClr val="888888"/>
                </a:solidFill>
                <a:latin typeface="Arial"/>
                <a:ea typeface="Arial"/>
                <a:cs typeface="Arial"/>
                <a:sym typeface="Arial"/>
              </a:defRPr>
            </a:lvl3pPr>
            <a:lvl4pPr marL="0" indent="0" algn="ctr">
              <a:lnSpc>
                <a:spcPct val="100000"/>
              </a:lnSpc>
              <a:spcBef>
                <a:spcPts val="700"/>
              </a:spcBef>
              <a:buSzTx/>
              <a:buFontTx/>
              <a:buNone/>
              <a:defRPr sz="3200">
                <a:solidFill>
                  <a:srgbClr val="888888"/>
                </a:solidFill>
                <a:latin typeface="Arial"/>
                <a:ea typeface="Arial"/>
                <a:cs typeface="Arial"/>
                <a:sym typeface="Arial"/>
              </a:defRPr>
            </a:lvl4pPr>
            <a:lvl5pPr marL="0" indent="0" algn="ctr">
              <a:lnSpc>
                <a:spcPct val="100000"/>
              </a:lnSpc>
              <a:spcBef>
                <a:spcPts val="700"/>
              </a:spcBef>
              <a:buSzTx/>
              <a:buFontTx/>
              <a:buNone/>
              <a:defRPr sz="32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23" name="Shape 323"/>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30" name="Shape 330"/>
          <p:cNvSpPr>
            <a:spLocks noGrp="1"/>
          </p:cNvSpPr>
          <p:nvPr>
            <p:ph type="title"/>
          </p:nvPr>
        </p:nvSpPr>
        <p:spPr>
          <a:xfrm>
            <a:off x="609600" y="274638"/>
            <a:ext cx="10972800" cy="1143001"/>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331" name="Shape 331"/>
          <p:cNvSpPr>
            <a:spLocks noGrp="1"/>
          </p:cNvSpPr>
          <p:nvPr>
            <p:ph type="body" idx="1"/>
          </p:nvPr>
        </p:nvSpPr>
        <p:spPr>
          <a:xfrm>
            <a:off x="609600" y="1600200"/>
            <a:ext cx="10972800" cy="4525965"/>
          </a:xfrm>
          <a:prstGeom prst="rect">
            <a:avLst/>
          </a:prstGeom>
        </p:spPr>
        <p:txBody>
          <a:bodyPr/>
          <a:lstStyle>
            <a:lvl1pPr marL="342900" indent="-342900">
              <a:lnSpc>
                <a:spcPct val="100000"/>
              </a:lnSpc>
              <a:spcBef>
                <a:spcPts val="700"/>
              </a:spcBef>
              <a:defRPr sz="3200">
                <a:latin typeface="Arial"/>
                <a:ea typeface="Arial"/>
                <a:cs typeface="Arial"/>
                <a:sym typeface="Arial"/>
              </a:defRPr>
            </a:lvl1pPr>
            <a:lvl2pPr marL="783771" indent="-326571">
              <a:lnSpc>
                <a:spcPct val="100000"/>
              </a:lnSpc>
              <a:spcBef>
                <a:spcPts val="700"/>
              </a:spcBef>
              <a:buChar char="–"/>
              <a:defRPr sz="3200">
                <a:latin typeface="Arial"/>
                <a:ea typeface="Arial"/>
                <a:cs typeface="Arial"/>
                <a:sym typeface="Arial"/>
              </a:defRPr>
            </a:lvl2pPr>
            <a:lvl3pPr marL="1219200" indent="-304800">
              <a:lnSpc>
                <a:spcPct val="100000"/>
              </a:lnSpc>
              <a:spcBef>
                <a:spcPts val="700"/>
              </a:spcBef>
              <a:defRPr sz="3200">
                <a:latin typeface="Arial"/>
                <a:ea typeface="Arial"/>
                <a:cs typeface="Arial"/>
                <a:sym typeface="Arial"/>
              </a:defRPr>
            </a:lvl3pPr>
            <a:lvl4pPr marL="1737360" indent="-365760">
              <a:lnSpc>
                <a:spcPct val="100000"/>
              </a:lnSpc>
              <a:spcBef>
                <a:spcPts val="700"/>
              </a:spcBef>
              <a:buChar char="–"/>
              <a:defRPr sz="3200">
                <a:latin typeface="Arial"/>
                <a:ea typeface="Arial"/>
                <a:cs typeface="Arial"/>
                <a:sym typeface="Arial"/>
              </a:defRPr>
            </a:lvl4pPr>
            <a:lvl5pPr marL="2194560" indent="-365760">
              <a:lnSpc>
                <a:spcPct val="100000"/>
              </a:lnSpc>
              <a:spcBef>
                <a:spcPts val="700"/>
              </a:spcBef>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2" name="Shape 332"/>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1AF4-2965-40B4-9EE1-30702956E0B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BC63033-6A3C-4DE8-937B-B1B201DDEC85}"/>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4" name="Footer Placeholder 3">
            <a:extLst>
              <a:ext uri="{FF2B5EF4-FFF2-40B4-BE49-F238E27FC236}">
                <a16:creationId xmlns:a16="http://schemas.microsoft.com/office/drawing/2014/main" id="{934E50A8-A93D-4144-A81F-E99A7A394F4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9819903-167A-4B49-A32A-2725DB41273F}"/>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14834130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339" name="Shape 339"/>
          <p:cNvSpPr>
            <a:spLocks noGrp="1"/>
          </p:cNvSpPr>
          <p:nvPr>
            <p:ph type="title"/>
          </p:nvPr>
        </p:nvSpPr>
        <p:spPr>
          <a:xfrm>
            <a:off x="963084" y="4406901"/>
            <a:ext cx="10363201" cy="1362077"/>
          </a:xfrm>
          <a:prstGeom prst="rect">
            <a:avLst/>
          </a:prstGeom>
        </p:spPr>
        <p:txBody>
          <a:bodyPr anchor="t"/>
          <a:lstStyle>
            <a:lvl1pPr>
              <a:lnSpc>
                <a:spcPct val="100000"/>
              </a:lnSpc>
              <a:defRPr sz="4000" b="1" cap="all">
                <a:latin typeface="Arial"/>
                <a:ea typeface="Arial"/>
                <a:cs typeface="Arial"/>
                <a:sym typeface="Arial"/>
              </a:defRPr>
            </a:lvl1pPr>
          </a:lstStyle>
          <a:p>
            <a:r>
              <a:t>Title Text</a:t>
            </a:r>
          </a:p>
        </p:txBody>
      </p:sp>
      <p:sp>
        <p:nvSpPr>
          <p:cNvPr id="340" name="Shape 340"/>
          <p:cNvSpPr>
            <a:spLocks noGrp="1"/>
          </p:cNvSpPr>
          <p:nvPr>
            <p:ph type="body" sz="quarter" idx="1"/>
          </p:nvPr>
        </p:nvSpPr>
        <p:spPr>
          <a:xfrm>
            <a:off x="963084" y="2906713"/>
            <a:ext cx="10363201" cy="1500189"/>
          </a:xfrm>
          <a:prstGeom prst="rect">
            <a:avLst/>
          </a:prstGeom>
        </p:spPr>
        <p:txBody>
          <a:bodyPr anchor="b"/>
          <a:lstStyle>
            <a:lvl1pPr marL="0" indent="0">
              <a:lnSpc>
                <a:spcPct val="100000"/>
              </a:lnSpc>
              <a:spcBef>
                <a:spcPts val="400"/>
              </a:spcBef>
              <a:buSzTx/>
              <a:buFontTx/>
              <a:buNone/>
              <a:defRPr sz="2000">
                <a:solidFill>
                  <a:srgbClr val="888888"/>
                </a:solidFill>
                <a:latin typeface="Arial"/>
                <a:ea typeface="Arial"/>
                <a:cs typeface="Arial"/>
                <a:sym typeface="Arial"/>
              </a:defRPr>
            </a:lvl1pPr>
            <a:lvl2pPr marL="0" indent="0">
              <a:lnSpc>
                <a:spcPct val="100000"/>
              </a:lnSpc>
              <a:spcBef>
                <a:spcPts val="400"/>
              </a:spcBef>
              <a:buSzTx/>
              <a:buFontTx/>
              <a:buNone/>
              <a:defRPr sz="2000">
                <a:solidFill>
                  <a:srgbClr val="888888"/>
                </a:solidFill>
                <a:latin typeface="Arial"/>
                <a:ea typeface="Arial"/>
                <a:cs typeface="Arial"/>
                <a:sym typeface="Arial"/>
              </a:defRPr>
            </a:lvl2pPr>
            <a:lvl3pPr marL="0" indent="0">
              <a:lnSpc>
                <a:spcPct val="100000"/>
              </a:lnSpc>
              <a:spcBef>
                <a:spcPts val="400"/>
              </a:spcBef>
              <a:buSzTx/>
              <a:buFontTx/>
              <a:buNone/>
              <a:defRPr sz="2000">
                <a:solidFill>
                  <a:srgbClr val="888888"/>
                </a:solidFill>
                <a:latin typeface="Arial"/>
                <a:ea typeface="Arial"/>
                <a:cs typeface="Arial"/>
                <a:sym typeface="Arial"/>
              </a:defRPr>
            </a:lvl3pPr>
            <a:lvl4pPr marL="0" indent="0">
              <a:lnSpc>
                <a:spcPct val="100000"/>
              </a:lnSpc>
              <a:spcBef>
                <a:spcPts val="400"/>
              </a:spcBef>
              <a:buSzTx/>
              <a:buFontTx/>
              <a:buNone/>
              <a:defRPr sz="2000">
                <a:solidFill>
                  <a:srgbClr val="888888"/>
                </a:solidFill>
                <a:latin typeface="Arial"/>
                <a:ea typeface="Arial"/>
                <a:cs typeface="Arial"/>
                <a:sym typeface="Arial"/>
              </a:defRPr>
            </a:lvl4pPr>
            <a:lvl5pPr marL="0" indent="0">
              <a:lnSpc>
                <a:spcPct val="100000"/>
              </a:lnSpc>
              <a:spcBef>
                <a:spcPts val="400"/>
              </a:spcBef>
              <a:buSzTx/>
              <a:buFont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41" name="Shape 341"/>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48" name="Shape 348"/>
          <p:cNvSpPr>
            <a:spLocks noGrp="1"/>
          </p:cNvSpPr>
          <p:nvPr>
            <p:ph type="title"/>
          </p:nvPr>
        </p:nvSpPr>
        <p:spPr>
          <a:xfrm>
            <a:off x="609600" y="274638"/>
            <a:ext cx="10972800" cy="1143001"/>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349" name="Shape 349"/>
          <p:cNvSpPr>
            <a:spLocks noGrp="1"/>
          </p:cNvSpPr>
          <p:nvPr>
            <p:ph type="body" sz="half" idx="1"/>
          </p:nvPr>
        </p:nvSpPr>
        <p:spPr>
          <a:xfrm>
            <a:off x="609600" y="1600200"/>
            <a:ext cx="5384800" cy="4525965"/>
          </a:xfrm>
          <a:prstGeom prst="rect">
            <a:avLst/>
          </a:prstGeom>
        </p:spPr>
        <p:txBody>
          <a:bodyPr/>
          <a:lstStyle>
            <a:lvl1pPr marL="342900" indent="-342900">
              <a:lnSpc>
                <a:spcPct val="100000"/>
              </a:lnSpc>
              <a:spcBef>
                <a:spcPts val="600"/>
              </a:spcBef>
              <a:defRPr>
                <a:latin typeface="Arial"/>
                <a:ea typeface="Arial"/>
                <a:cs typeface="Arial"/>
                <a:sym typeface="Arial"/>
              </a:defRPr>
            </a:lvl1pPr>
            <a:lvl2pPr marL="790575" indent="-333375">
              <a:lnSpc>
                <a:spcPct val="100000"/>
              </a:lnSpc>
              <a:spcBef>
                <a:spcPts val="600"/>
              </a:spcBef>
              <a:buChar char="–"/>
              <a:defRPr>
                <a:latin typeface="Arial"/>
                <a:ea typeface="Arial"/>
                <a:cs typeface="Arial"/>
                <a:sym typeface="Arial"/>
              </a:defRPr>
            </a:lvl2pPr>
            <a:lvl3pPr>
              <a:lnSpc>
                <a:spcPct val="100000"/>
              </a:lnSpc>
              <a:spcBef>
                <a:spcPts val="600"/>
              </a:spcBef>
              <a:defRPr>
                <a:latin typeface="Arial"/>
                <a:ea typeface="Arial"/>
                <a:cs typeface="Arial"/>
                <a:sym typeface="Arial"/>
              </a:defRPr>
            </a:lvl3pPr>
            <a:lvl4pPr>
              <a:lnSpc>
                <a:spcPct val="100000"/>
              </a:lnSpc>
              <a:spcBef>
                <a:spcPts val="600"/>
              </a:spcBef>
              <a:buChar char="–"/>
              <a:defRPr>
                <a:latin typeface="Arial"/>
                <a:ea typeface="Arial"/>
                <a:cs typeface="Arial"/>
                <a:sym typeface="Arial"/>
              </a:defRPr>
            </a:lvl4pPr>
            <a:lvl5pPr>
              <a:lnSpc>
                <a:spcPct val="100000"/>
              </a:lnSpc>
              <a:spcBef>
                <a:spcPts val="600"/>
              </a:spcBef>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0" name="Shape 350"/>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357" name="Shape 357"/>
          <p:cNvSpPr>
            <a:spLocks noGrp="1"/>
          </p:cNvSpPr>
          <p:nvPr>
            <p:ph type="title"/>
          </p:nvPr>
        </p:nvSpPr>
        <p:spPr>
          <a:xfrm>
            <a:off x="609600" y="274638"/>
            <a:ext cx="10972800" cy="1143001"/>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358" name="Shape 358"/>
          <p:cNvSpPr>
            <a:spLocks noGrp="1"/>
          </p:cNvSpPr>
          <p:nvPr>
            <p:ph type="body" sz="quarter" idx="1"/>
          </p:nvPr>
        </p:nvSpPr>
        <p:spPr>
          <a:xfrm>
            <a:off x="609600" y="1535112"/>
            <a:ext cx="5386917" cy="639763"/>
          </a:xfrm>
          <a:prstGeom prst="rect">
            <a:avLst/>
          </a:prstGeom>
        </p:spPr>
        <p:txBody>
          <a:bodyPr anchor="b"/>
          <a:lstStyle>
            <a:lvl1pPr marL="0" indent="0">
              <a:lnSpc>
                <a:spcPct val="100000"/>
              </a:lnSpc>
              <a:spcBef>
                <a:spcPts val="500"/>
              </a:spcBef>
              <a:buSzTx/>
              <a:buFontTx/>
              <a:buNone/>
              <a:defRPr sz="2400" b="1">
                <a:latin typeface="Arial"/>
                <a:ea typeface="Arial"/>
                <a:cs typeface="Arial"/>
                <a:sym typeface="Arial"/>
              </a:defRPr>
            </a:lvl1pPr>
            <a:lvl2pPr marL="0" indent="0">
              <a:lnSpc>
                <a:spcPct val="100000"/>
              </a:lnSpc>
              <a:spcBef>
                <a:spcPts val="500"/>
              </a:spcBef>
              <a:buSzTx/>
              <a:buFontTx/>
              <a:buNone/>
              <a:defRPr sz="2400" b="1">
                <a:latin typeface="Arial"/>
                <a:ea typeface="Arial"/>
                <a:cs typeface="Arial"/>
                <a:sym typeface="Arial"/>
              </a:defRPr>
            </a:lvl2pPr>
            <a:lvl3pPr marL="0" indent="0">
              <a:lnSpc>
                <a:spcPct val="100000"/>
              </a:lnSpc>
              <a:spcBef>
                <a:spcPts val="500"/>
              </a:spcBef>
              <a:buSzTx/>
              <a:buFontTx/>
              <a:buNone/>
              <a:defRPr sz="2400" b="1">
                <a:latin typeface="Arial"/>
                <a:ea typeface="Arial"/>
                <a:cs typeface="Arial"/>
                <a:sym typeface="Arial"/>
              </a:defRPr>
            </a:lvl3pPr>
            <a:lvl4pPr marL="0" indent="0">
              <a:lnSpc>
                <a:spcPct val="100000"/>
              </a:lnSpc>
              <a:spcBef>
                <a:spcPts val="500"/>
              </a:spcBef>
              <a:buSzTx/>
              <a:buFontTx/>
              <a:buNone/>
              <a:defRPr sz="2400" b="1">
                <a:latin typeface="Arial"/>
                <a:ea typeface="Arial"/>
                <a:cs typeface="Arial"/>
                <a:sym typeface="Arial"/>
              </a:defRPr>
            </a:lvl4pPr>
            <a:lvl5pPr marL="0" indent="0">
              <a:lnSpc>
                <a:spcPct val="100000"/>
              </a:lnSpc>
              <a:spcBef>
                <a:spcPts val="500"/>
              </a:spcBef>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9" name="Shape 359"/>
          <p:cNvSpPr>
            <a:spLocks noGrp="1"/>
          </p:cNvSpPr>
          <p:nvPr>
            <p:ph type="body" sz="quarter" idx="13"/>
          </p:nvPr>
        </p:nvSpPr>
        <p:spPr>
          <a:xfrm>
            <a:off x="6193368" y="1535112"/>
            <a:ext cx="5389035" cy="639764"/>
          </a:xfrm>
          <a:prstGeom prst="rect">
            <a:avLst/>
          </a:prstGeom>
        </p:spPr>
        <p:txBody>
          <a:bodyPr anchor="b"/>
          <a:lstStyle/>
          <a:p>
            <a:endParaRPr/>
          </a:p>
        </p:txBody>
      </p:sp>
      <p:sp>
        <p:nvSpPr>
          <p:cNvPr id="360" name="Shape 360"/>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367" name="Shape 367"/>
          <p:cNvSpPr>
            <a:spLocks noGrp="1"/>
          </p:cNvSpPr>
          <p:nvPr>
            <p:ph type="title"/>
          </p:nvPr>
        </p:nvSpPr>
        <p:spPr>
          <a:xfrm>
            <a:off x="609600" y="274638"/>
            <a:ext cx="10972800" cy="1143001"/>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368" name="Shape 368"/>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75" name="Shape 375"/>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382" name="Shape 382"/>
          <p:cNvSpPr>
            <a:spLocks noGrp="1"/>
          </p:cNvSpPr>
          <p:nvPr>
            <p:ph type="title"/>
          </p:nvPr>
        </p:nvSpPr>
        <p:spPr>
          <a:xfrm>
            <a:off x="609601" y="273050"/>
            <a:ext cx="4011084" cy="1162050"/>
          </a:xfrm>
          <a:prstGeom prst="rect">
            <a:avLst/>
          </a:prstGeom>
        </p:spPr>
        <p:txBody>
          <a:bodyPr anchor="b"/>
          <a:lstStyle>
            <a:lvl1pPr>
              <a:lnSpc>
                <a:spcPct val="100000"/>
              </a:lnSpc>
              <a:defRPr sz="2000" b="1">
                <a:latin typeface="Arial"/>
                <a:ea typeface="Arial"/>
                <a:cs typeface="Arial"/>
                <a:sym typeface="Arial"/>
              </a:defRPr>
            </a:lvl1pPr>
          </a:lstStyle>
          <a:p>
            <a:r>
              <a:t>Title Text</a:t>
            </a:r>
          </a:p>
        </p:txBody>
      </p:sp>
      <p:sp>
        <p:nvSpPr>
          <p:cNvPr id="383" name="Shape 383"/>
          <p:cNvSpPr>
            <a:spLocks noGrp="1"/>
          </p:cNvSpPr>
          <p:nvPr>
            <p:ph type="body" idx="1"/>
          </p:nvPr>
        </p:nvSpPr>
        <p:spPr>
          <a:xfrm>
            <a:off x="4766733" y="273050"/>
            <a:ext cx="6815667" cy="5853115"/>
          </a:xfrm>
          <a:prstGeom prst="rect">
            <a:avLst/>
          </a:prstGeom>
        </p:spPr>
        <p:txBody>
          <a:bodyPr/>
          <a:lstStyle>
            <a:lvl1pPr marL="342900" indent="-342900">
              <a:lnSpc>
                <a:spcPct val="100000"/>
              </a:lnSpc>
              <a:spcBef>
                <a:spcPts val="700"/>
              </a:spcBef>
              <a:defRPr sz="3200">
                <a:latin typeface="Arial"/>
                <a:ea typeface="Arial"/>
                <a:cs typeface="Arial"/>
                <a:sym typeface="Arial"/>
              </a:defRPr>
            </a:lvl1pPr>
            <a:lvl2pPr marL="783771" indent="-326571">
              <a:lnSpc>
                <a:spcPct val="100000"/>
              </a:lnSpc>
              <a:spcBef>
                <a:spcPts val="700"/>
              </a:spcBef>
              <a:buChar char="–"/>
              <a:defRPr sz="3200">
                <a:latin typeface="Arial"/>
                <a:ea typeface="Arial"/>
                <a:cs typeface="Arial"/>
                <a:sym typeface="Arial"/>
              </a:defRPr>
            </a:lvl2pPr>
            <a:lvl3pPr marL="1219200" indent="-304800">
              <a:lnSpc>
                <a:spcPct val="100000"/>
              </a:lnSpc>
              <a:spcBef>
                <a:spcPts val="700"/>
              </a:spcBef>
              <a:defRPr sz="3200">
                <a:latin typeface="Arial"/>
                <a:ea typeface="Arial"/>
                <a:cs typeface="Arial"/>
                <a:sym typeface="Arial"/>
              </a:defRPr>
            </a:lvl3pPr>
            <a:lvl4pPr marL="1737360" indent="-365760">
              <a:lnSpc>
                <a:spcPct val="100000"/>
              </a:lnSpc>
              <a:spcBef>
                <a:spcPts val="700"/>
              </a:spcBef>
              <a:buChar char="–"/>
              <a:defRPr sz="3200">
                <a:latin typeface="Arial"/>
                <a:ea typeface="Arial"/>
                <a:cs typeface="Arial"/>
                <a:sym typeface="Arial"/>
              </a:defRPr>
            </a:lvl4pPr>
            <a:lvl5pPr marL="2194560" indent="-365760">
              <a:lnSpc>
                <a:spcPct val="100000"/>
              </a:lnSpc>
              <a:spcBef>
                <a:spcPts val="700"/>
              </a:spcBef>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body" sz="half" idx="13"/>
          </p:nvPr>
        </p:nvSpPr>
        <p:spPr>
          <a:xfrm>
            <a:off x="609600" y="1435101"/>
            <a:ext cx="4011086" cy="4691063"/>
          </a:xfrm>
          <a:prstGeom prst="rect">
            <a:avLst/>
          </a:prstGeom>
        </p:spPr>
        <p:txBody>
          <a:bodyPr/>
          <a:lstStyle/>
          <a:p>
            <a:endParaRPr/>
          </a:p>
        </p:txBody>
      </p:sp>
      <p:sp>
        <p:nvSpPr>
          <p:cNvPr id="385" name="Shape 385"/>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392" name="Shape 392"/>
          <p:cNvSpPr>
            <a:spLocks noGrp="1"/>
          </p:cNvSpPr>
          <p:nvPr>
            <p:ph type="title"/>
          </p:nvPr>
        </p:nvSpPr>
        <p:spPr>
          <a:xfrm>
            <a:off x="2389715" y="4800600"/>
            <a:ext cx="7315202" cy="566738"/>
          </a:xfrm>
          <a:prstGeom prst="rect">
            <a:avLst/>
          </a:prstGeom>
        </p:spPr>
        <p:txBody>
          <a:bodyPr anchor="b"/>
          <a:lstStyle>
            <a:lvl1pPr>
              <a:lnSpc>
                <a:spcPct val="100000"/>
              </a:lnSpc>
              <a:defRPr sz="2000" b="1">
                <a:latin typeface="Arial"/>
                <a:ea typeface="Arial"/>
                <a:cs typeface="Arial"/>
                <a:sym typeface="Arial"/>
              </a:defRPr>
            </a:lvl1pPr>
          </a:lstStyle>
          <a:p>
            <a:r>
              <a:t>Title Text</a:t>
            </a:r>
          </a:p>
        </p:txBody>
      </p:sp>
      <p:sp>
        <p:nvSpPr>
          <p:cNvPr id="393" name="Shape 393"/>
          <p:cNvSpPr>
            <a:spLocks noGrp="1"/>
          </p:cNvSpPr>
          <p:nvPr>
            <p:ph type="pic" sz="half" idx="13"/>
          </p:nvPr>
        </p:nvSpPr>
        <p:spPr>
          <a:xfrm>
            <a:off x="2389715" y="612775"/>
            <a:ext cx="7315202" cy="4114800"/>
          </a:xfrm>
          <a:prstGeom prst="rect">
            <a:avLst/>
          </a:prstGeom>
        </p:spPr>
        <p:txBody>
          <a:bodyPr lIns="91439" tIns="45719" rIns="91439" bIns="45719">
            <a:noAutofit/>
          </a:bodyPr>
          <a:lstStyle/>
          <a:p>
            <a:endParaRPr/>
          </a:p>
        </p:txBody>
      </p:sp>
      <p:sp>
        <p:nvSpPr>
          <p:cNvPr id="394" name="Shape 394"/>
          <p:cNvSpPr>
            <a:spLocks noGrp="1"/>
          </p:cNvSpPr>
          <p:nvPr>
            <p:ph type="body" sz="quarter" idx="1"/>
          </p:nvPr>
        </p:nvSpPr>
        <p:spPr>
          <a:xfrm>
            <a:off x="2389715" y="5367337"/>
            <a:ext cx="7315202" cy="804864"/>
          </a:xfrm>
          <a:prstGeom prst="rect">
            <a:avLst/>
          </a:prstGeom>
        </p:spPr>
        <p:txBody>
          <a:bodyPr/>
          <a:lstStyle>
            <a:lvl1pPr marL="0" indent="0">
              <a:lnSpc>
                <a:spcPct val="100000"/>
              </a:lnSpc>
              <a:spcBef>
                <a:spcPts val="300"/>
              </a:spcBef>
              <a:buSzTx/>
              <a:buFontTx/>
              <a:buNone/>
              <a:defRPr sz="1400">
                <a:latin typeface="Arial"/>
                <a:ea typeface="Arial"/>
                <a:cs typeface="Arial"/>
                <a:sym typeface="Arial"/>
              </a:defRPr>
            </a:lvl1pPr>
            <a:lvl2pPr marL="0" indent="0">
              <a:lnSpc>
                <a:spcPct val="100000"/>
              </a:lnSpc>
              <a:spcBef>
                <a:spcPts val="300"/>
              </a:spcBef>
              <a:buSzTx/>
              <a:buFontTx/>
              <a:buNone/>
              <a:defRPr sz="1400">
                <a:latin typeface="Arial"/>
                <a:ea typeface="Arial"/>
                <a:cs typeface="Arial"/>
                <a:sym typeface="Arial"/>
              </a:defRPr>
            </a:lvl2pPr>
            <a:lvl3pPr marL="0" indent="0">
              <a:lnSpc>
                <a:spcPct val="100000"/>
              </a:lnSpc>
              <a:spcBef>
                <a:spcPts val="300"/>
              </a:spcBef>
              <a:buSzTx/>
              <a:buFontTx/>
              <a:buNone/>
              <a:defRPr sz="1400">
                <a:latin typeface="Arial"/>
                <a:ea typeface="Arial"/>
                <a:cs typeface="Arial"/>
                <a:sym typeface="Arial"/>
              </a:defRPr>
            </a:lvl3pPr>
            <a:lvl4pPr marL="0" indent="0">
              <a:lnSpc>
                <a:spcPct val="100000"/>
              </a:lnSpc>
              <a:spcBef>
                <a:spcPts val="300"/>
              </a:spcBef>
              <a:buSzTx/>
              <a:buFontTx/>
              <a:buNone/>
              <a:defRPr sz="1400">
                <a:latin typeface="Arial"/>
                <a:ea typeface="Arial"/>
                <a:cs typeface="Arial"/>
                <a:sym typeface="Arial"/>
              </a:defRPr>
            </a:lvl4pPr>
            <a:lvl5pPr marL="0" indent="0">
              <a:lnSpc>
                <a:spcPct val="100000"/>
              </a:lnSpc>
              <a:spcBef>
                <a:spcPts val="300"/>
              </a:spcBef>
              <a:buSzTx/>
              <a:buFont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5" name="Shape 395"/>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402" name="Shape 402"/>
          <p:cNvSpPr>
            <a:spLocks noGrp="1"/>
          </p:cNvSpPr>
          <p:nvPr>
            <p:ph type="title"/>
          </p:nvPr>
        </p:nvSpPr>
        <p:spPr>
          <a:xfrm>
            <a:off x="609600" y="274638"/>
            <a:ext cx="10972800" cy="1143001"/>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403" name="Shape 403"/>
          <p:cNvSpPr>
            <a:spLocks noGrp="1"/>
          </p:cNvSpPr>
          <p:nvPr>
            <p:ph type="body" idx="1"/>
          </p:nvPr>
        </p:nvSpPr>
        <p:spPr>
          <a:xfrm>
            <a:off x="609600" y="1600200"/>
            <a:ext cx="10972800" cy="4525965"/>
          </a:xfrm>
          <a:prstGeom prst="rect">
            <a:avLst/>
          </a:prstGeom>
        </p:spPr>
        <p:txBody>
          <a:bodyPr/>
          <a:lstStyle>
            <a:lvl1pPr marL="342900" indent="-342900">
              <a:lnSpc>
                <a:spcPct val="100000"/>
              </a:lnSpc>
              <a:spcBef>
                <a:spcPts val="700"/>
              </a:spcBef>
              <a:defRPr sz="3200">
                <a:latin typeface="Arial"/>
                <a:ea typeface="Arial"/>
                <a:cs typeface="Arial"/>
                <a:sym typeface="Arial"/>
              </a:defRPr>
            </a:lvl1pPr>
            <a:lvl2pPr marL="783771" indent="-326571">
              <a:lnSpc>
                <a:spcPct val="100000"/>
              </a:lnSpc>
              <a:spcBef>
                <a:spcPts val="700"/>
              </a:spcBef>
              <a:buChar char="–"/>
              <a:defRPr sz="3200">
                <a:latin typeface="Arial"/>
                <a:ea typeface="Arial"/>
                <a:cs typeface="Arial"/>
                <a:sym typeface="Arial"/>
              </a:defRPr>
            </a:lvl2pPr>
            <a:lvl3pPr marL="1219200" indent="-304800">
              <a:lnSpc>
                <a:spcPct val="100000"/>
              </a:lnSpc>
              <a:spcBef>
                <a:spcPts val="700"/>
              </a:spcBef>
              <a:defRPr sz="3200">
                <a:latin typeface="Arial"/>
                <a:ea typeface="Arial"/>
                <a:cs typeface="Arial"/>
                <a:sym typeface="Arial"/>
              </a:defRPr>
            </a:lvl3pPr>
            <a:lvl4pPr marL="1737360" indent="-365760">
              <a:lnSpc>
                <a:spcPct val="100000"/>
              </a:lnSpc>
              <a:spcBef>
                <a:spcPts val="700"/>
              </a:spcBef>
              <a:buChar char="–"/>
              <a:defRPr sz="3200">
                <a:latin typeface="Arial"/>
                <a:ea typeface="Arial"/>
                <a:cs typeface="Arial"/>
                <a:sym typeface="Arial"/>
              </a:defRPr>
            </a:lvl4pPr>
            <a:lvl5pPr marL="2194560" indent="-365760">
              <a:lnSpc>
                <a:spcPct val="100000"/>
              </a:lnSpc>
              <a:spcBef>
                <a:spcPts val="700"/>
              </a:spcBef>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04" name="Shape 404"/>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411" name="Shape 411"/>
          <p:cNvSpPr>
            <a:spLocks noGrp="1"/>
          </p:cNvSpPr>
          <p:nvPr>
            <p:ph type="title"/>
          </p:nvPr>
        </p:nvSpPr>
        <p:spPr>
          <a:xfrm>
            <a:off x="8839200" y="274639"/>
            <a:ext cx="2743200" cy="5851527"/>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412" name="Shape 412"/>
          <p:cNvSpPr>
            <a:spLocks noGrp="1"/>
          </p:cNvSpPr>
          <p:nvPr>
            <p:ph type="body" idx="1"/>
          </p:nvPr>
        </p:nvSpPr>
        <p:spPr>
          <a:xfrm>
            <a:off x="609600" y="274639"/>
            <a:ext cx="8026400" cy="5851527"/>
          </a:xfrm>
          <a:prstGeom prst="rect">
            <a:avLst/>
          </a:prstGeom>
        </p:spPr>
        <p:txBody>
          <a:bodyPr/>
          <a:lstStyle>
            <a:lvl1pPr marL="342900" indent="-342900">
              <a:lnSpc>
                <a:spcPct val="100000"/>
              </a:lnSpc>
              <a:spcBef>
                <a:spcPts val="700"/>
              </a:spcBef>
              <a:defRPr sz="3200">
                <a:latin typeface="Arial"/>
                <a:ea typeface="Arial"/>
                <a:cs typeface="Arial"/>
                <a:sym typeface="Arial"/>
              </a:defRPr>
            </a:lvl1pPr>
            <a:lvl2pPr marL="783771" indent="-326571">
              <a:lnSpc>
                <a:spcPct val="100000"/>
              </a:lnSpc>
              <a:spcBef>
                <a:spcPts val="700"/>
              </a:spcBef>
              <a:buChar char="–"/>
              <a:defRPr sz="3200">
                <a:latin typeface="Arial"/>
                <a:ea typeface="Arial"/>
                <a:cs typeface="Arial"/>
                <a:sym typeface="Arial"/>
              </a:defRPr>
            </a:lvl2pPr>
            <a:lvl3pPr marL="1219200" indent="-304800">
              <a:lnSpc>
                <a:spcPct val="100000"/>
              </a:lnSpc>
              <a:spcBef>
                <a:spcPts val="700"/>
              </a:spcBef>
              <a:defRPr sz="3200">
                <a:latin typeface="Arial"/>
                <a:ea typeface="Arial"/>
                <a:cs typeface="Arial"/>
                <a:sym typeface="Arial"/>
              </a:defRPr>
            </a:lvl3pPr>
            <a:lvl4pPr marL="1737360" indent="-365760">
              <a:lnSpc>
                <a:spcPct val="100000"/>
              </a:lnSpc>
              <a:spcBef>
                <a:spcPts val="700"/>
              </a:spcBef>
              <a:buChar char="–"/>
              <a:defRPr sz="3200">
                <a:latin typeface="Arial"/>
                <a:ea typeface="Arial"/>
                <a:cs typeface="Arial"/>
                <a:sym typeface="Arial"/>
              </a:defRPr>
            </a:lvl4pPr>
            <a:lvl5pPr marL="2194560" indent="-365760">
              <a:lnSpc>
                <a:spcPct val="100000"/>
              </a:lnSpc>
              <a:spcBef>
                <a:spcPts val="700"/>
              </a:spcBef>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13" name="Shape 413"/>
          <p:cNvSpPr>
            <a:spLocks noGrp="1"/>
          </p:cNvSpPr>
          <p:nvPr>
            <p:ph type="sldNum" sz="quarter" idx="2"/>
          </p:nvPr>
        </p:nvSpPr>
        <p:spPr>
          <a:xfrm>
            <a:off x="11308747" y="6406787"/>
            <a:ext cx="273654" cy="264254"/>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pic>
        <p:nvPicPr>
          <p:cNvPr id="420" name="image2.png" descr="super_tint.png"/>
          <p:cNvPicPr>
            <a:picLocks noChangeAspect="1"/>
          </p:cNvPicPr>
          <p:nvPr/>
        </p:nvPicPr>
        <p:blipFill>
          <a:blip r:embed="rId2"/>
          <a:stretch>
            <a:fillRect/>
          </a:stretch>
        </p:blipFill>
        <p:spPr>
          <a:xfrm>
            <a:off x="8180916" y="4318000"/>
            <a:ext cx="4028019" cy="2540000"/>
          </a:xfrm>
          <a:prstGeom prst="rect">
            <a:avLst/>
          </a:prstGeom>
          <a:ln w="12700">
            <a:miter lim="400000"/>
          </a:ln>
        </p:spPr>
      </p:pic>
      <p:pic>
        <p:nvPicPr>
          <p:cNvPr id="421" name="image1.jpeg" descr="SSC_Master_logo.jpg"/>
          <p:cNvPicPr>
            <a:picLocks noChangeAspect="1"/>
          </p:cNvPicPr>
          <p:nvPr/>
        </p:nvPicPr>
        <p:blipFill>
          <a:blip r:embed="rId3"/>
          <a:stretch>
            <a:fillRect/>
          </a:stretch>
        </p:blipFill>
        <p:spPr>
          <a:xfrm>
            <a:off x="423332" y="6094414"/>
            <a:ext cx="1524001" cy="509590"/>
          </a:xfrm>
          <a:prstGeom prst="rect">
            <a:avLst/>
          </a:prstGeom>
          <a:ln w="12700">
            <a:miter lim="400000"/>
          </a:ln>
        </p:spPr>
      </p:pic>
      <p:sp>
        <p:nvSpPr>
          <p:cNvPr id="422" name="Shape 422"/>
          <p:cNvSpPr>
            <a:spLocks noGrp="1"/>
          </p:cNvSpPr>
          <p:nvPr>
            <p:ph type="body" sz="half" idx="1"/>
          </p:nvPr>
        </p:nvSpPr>
        <p:spPr>
          <a:xfrm>
            <a:off x="812800" y="1913196"/>
            <a:ext cx="8538771" cy="3203935"/>
          </a:xfrm>
          <a:prstGeom prst="rect">
            <a:avLst/>
          </a:prstGeom>
        </p:spPr>
        <p:txBody>
          <a:bodyPr/>
          <a:lstStyle>
            <a:lvl1pPr marL="0" indent="0">
              <a:lnSpc>
                <a:spcPct val="100000"/>
              </a:lnSpc>
              <a:spcBef>
                <a:spcPts val="300"/>
              </a:spcBef>
              <a:buSzTx/>
              <a:buFontTx/>
              <a:buNone/>
              <a:defRPr sz="1500">
                <a:latin typeface="Arial"/>
                <a:ea typeface="Arial"/>
                <a:cs typeface="Arial"/>
                <a:sym typeface="Arial"/>
              </a:defRPr>
            </a:lvl1pPr>
            <a:lvl2pPr marL="742950" indent="-285750">
              <a:lnSpc>
                <a:spcPct val="100000"/>
              </a:lnSpc>
              <a:spcBef>
                <a:spcPts val="300"/>
              </a:spcBef>
              <a:buFontTx/>
              <a:buChar char="–"/>
              <a:defRPr sz="1500">
                <a:latin typeface="Arial"/>
                <a:ea typeface="Arial"/>
                <a:cs typeface="Arial"/>
                <a:sym typeface="Arial"/>
              </a:defRPr>
            </a:lvl2pPr>
            <a:lvl3pPr marL="1143000" indent="-228600">
              <a:lnSpc>
                <a:spcPct val="100000"/>
              </a:lnSpc>
              <a:spcBef>
                <a:spcPts val="300"/>
              </a:spcBef>
              <a:buFontTx/>
              <a:defRPr sz="1500">
                <a:latin typeface="Arial"/>
                <a:ea typeface="Arial"/>
                <a:cs typeface="Arial"/>
                <a:sym typeface="Arial"/>
              </a:defRPr>
            </a:lvl3pPr>
            <a:lvl4pPr marL="1600200" indent="-228600">
              <a:lnSpc>
                <a:spcPct val="100000"/>
              </a:lnSpc>
              <a:spcBef>
                <a:spcPts val="300"/>
              </a:spcBef>
              <a:buFontTx/>
              <a:buChar char="–"/>
              <a:defRPr sz="1500">
                <a:latin typeface="Arial"/>
                <a:ea typeface="Arial"/>
                <a:cs typeface="Arial"/>
                <a:sym typeface="Arial"/>
              </a:defRPr>
            </a:lvl4pPr>
            <a:lvl5pPr marL="2057400" indent="-228600">
              <a:lnSpc>
                <a:spcPct val="100000"/>
              </a:lnSpc>
              <a:spcBef>
                <a:spcPts val="300"/>
              </a:spcBef>
              <a:buFontTx/>
              <a:buChar char="»"/>
              <a:defRPr sz="15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3" name="Shape 423"/>
          <p:cNvSpPr>
            <a:spLocks noGrp="1"/>
          </p:cNvSpPr>
          <p:nvPr>
            <p:ph type="body" sz="quarter" idx="13"/>
          </p:nvPr>
        </p:nvSpPr>
        <p:spPr>
          <a:xfrm>
            <a:off x="812801" y="503903"/>
            <a:ext cx="8538769" cy="1126615"/>
          </a:xfrm>
          <a:prstGeom prst="rect">
            <a:avLst/>
          </a:prstGeom>
        </p:spPr>
        <p:txBody>
          <a:bodyPr/>
          <a:lstStyle/>
          <a:p>
            <a:endParaRPr/>
          </a:p>
        </p:txBody>
      </p:sp>
      <p:sp>
        <p:nvSpPr>
          <p:cNvPr id="424" name="Shape 424"/>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8EEC0-4E08-433B-8586-091F8808883D}"/>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3" name="Footer Placeholder 2">
            <a:extLst>
              <a:ext uri="{FF2B5EF4-FFF2-40B4-BE49-F238E27FC236}">
                <a16:creationId xmlns:a16="http://schemas.microsoft.com/office/drawing/2014/main" id="{CCCE8D5A-B66C-46A6-B6E9-B400FFDB7E1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8BF595F-0353-484B-AA45-A23695CA1D96}"/>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502726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CoachSG Background 2">
    <p:spTree>
      <p:nvGrpSpPr>
        <p:cNvPr id="1" name=""/>
        <p:cNvGrpSpPr/>
        <p:nvPr/>
      </p:nvGrpSpPr>
      <p:grpSpPr>
        <a:xfrm>
          <a:off x="0" y="0"/>
          <a:ext cx="0" cy="0"/>
          <a:chOff x="0" y="0"/>
          <a:chExt cx="0" cy="0"/>
        </a:xfrm>
      </p:grpSpPr>
      <p:sp>
        <p:nvSpPr>
          <p:cNvPr id="431" name="Shape 431"/>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438" name="image4.png"/>
          <p:cNvPicPr>
            <a:picLocks noChangeAspect="1"/>
          </p:cNvPicPr>
          <p:nvPr/>
        </p:nvPicPr>
        <p:blipFill>
          <a:blip r:embed="rId2"/>
          <a:stretch>
            <a:fillRect/>
          </a:stretch>
        </p:blipFill>
        <p:spPr>
          <a:xfrm>
            <a:off x="-265044" y="-172279"/>
            <a:ext cx="4192360" cy="1921568"/>
          </a:xfrm>
          <a:prstGeom prst="rect">
            <a:avLst/>
          </a:prstGeom>
          <a:ln w="12700">
            <a:miter lim="400000"/>
          </a:ln>
        </p:spPr>
      </p:pic>
      <p:pic>
        <p:nvPicPr>
          <p:cNvPr id="439" name="image5.png"/>
          <p:cNvPicPr>
            <a:picLocks noChangeAspect="1"/>
          </p:cNvPicPr>
          <p:nvPr/>
        </p:nvPicPr>
        <p:blipFill>
          <a:blip r:embed="rId3"/>
          <a:srcRect l="4266" t="9281" r="9765" b="9123"/>
          <a:stretch>
            <a:fillRect/>
          </a:stretch>
        </p:blipFill>
        <p:spPr>
          <a:xfrm>
            <a:off x="6550255" y="1563755"/>
            <a:ext cx="5641747" cy="5298292"/>
          </a:xfrm>
          <a:prstGeom prst="rect">
            <a:avLst/>
          </a:prstGeom>
          <a:ln w="12700">
            <a:miter lim="400000"/>
          </a:ln>
        </p:spPr>
      </p:pic>
      <p:sp>
        <p:nvSpPr>
          <p:cNvPr id="440" name="Shape 440"/>
          <p:cNvSpPr/>
          <p:nvPr/>
        </p:nvSpPr>
        <p:spPr>
          <a:xfrm>
            <a:off x="318051" y="6275770"/>
            <a:ext cx="1971784" cy="350661"/>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solidFill>
                  <a:srgbClr val="F28F00"/>
                </a:solidFill>
                <a:latin typeface="Arial"/>
                <a:ea typeface="Arial"/>
                <a:cs typeface="Arial"/>
                <a:sym typeface="Arial"/>
              </a:defRPr>
            </a:lvl1pPr>
          </a:lstStyle>
          <a:p>
            <a:r>
              <a:t>#CoachAsLeader</a:t>
            </a:r>
          </a:p>
        </p:txBody>
      </p:sp>
      <p:sp>
        <p:nvSpPr>
          <p:cNvPr id="441" name="Shape 441"/>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achSG Background 1">
    <p:spTree>
      <p:nvGrpSpPr>
        <p:cNvPr id="1" name=""/>
        <p:cNvGrpSpPr/>
        <p:nvPr/>
      </p:nvGrpSpPr>
      <p:grpSpPr>
        <a:xfrm>
          <a:off x="0" y="0"/>
          <a:ext cx="0" cy="0"/>
          <a:chOff x="0" y="0"/>
          <a:chExt cx="0" cy="0"/>
        </a:xfrm>
      </p:grpSpPr>
      <p:pic>
        <p:nvPicPr>
          <p:cNvPr id="448" name="image6.png"/>
          <p:cNvPicPr>
            <a:picLocks noChangeAspect="1"/>
          </p:cNvPicPr>
          <p:nvPr/>
        </p:nvPicPr>
        <p:blipFill>
          <a:blip r:embed="rId2"/>
          <a:stretch>
            <a:fillRect/>
          </a:stretch>
        </p:blipFill>
        <p:spPr>
          <a:xfrm>
            <a:off x="-531" y="-297"/>
            <a:ext cx="12193060" cy="6858594"/>
          </a:xfrm>
          <a:prstGeom prst="rect">
            <a:avLst/>
          </a:prstGeom>
          <a:ln w="12700">
            <a:miter lim="400000"/>
          </a:ln>
        </p:spPr>
      </p:pic>
      <p:sp>
        <p:nvSpPr>
          <p:cNvPr id="449" name="Shape 449"/>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oachSG Background 2">
    <p:spTree>
      <p:nvGrpSpPr>
        <p:cNvPr id="1" name=""/>
        <p:cNvGrpSpPr/>
        <p:nvPr/>
      </p:nvGrpSpPr>
      <p:grpSpPr>
        <a:xfrm>
          <a:off x="0" y="0"/>
          <a:ext cx="0" cy="0"/>
          <a:chOff x="0" y="0"/>
          <a:chExt cx="0" cy="0"/>
        </a:xfrm>
      </p:grpSpPr>
      <p:pic>
        <p:nvPicPr>
          <p:cNvPr id="456" name="image7.png"/>
          <p:cNvPicPr>
            <a:picLocks noChangeAspect="1"/>
          </p:cNvPicPr>
          <p:nvPr/>
        </p:nvPicPr>
        <p:blipFill>
          <a:blip r:embed="rId2"/>
          <a:stretch>
            <a:fillRect/>
          </a:stretch>
        </p:blipFill>
        <p:spPr>
          <a:xfrm>
            <a:off x="6705600" y="1676399"/>
            <a:ext cx="5486400" cy="5181602"/>
          </a:xfrm>
          <a:prstGeom prst="rect">
            <a:avLst/>
          </a:prstGeom>
          <a:ln w="12700">
            <a:miter lim="400000"/>
          </a:ln>
        </p:spPr>
      </p:pic>
      <p:pic>
        <p:nvPicPr>
          <p:cNvPr id="457" name="image8.png"/>
          <p:cNvPicPr>
            <a:picLocks noChangeAspect="1"/>
          </p:cNvPicPr>
          <p:nvPr/>
        </p:nvPicPr>
        <p:blipFill>
          <a:blip r:embed="rId3"/>
          <a:stretch>
            <a:fillRect/>
          </a:stretch>
        </p:blipFill>
        <p:spPr>
          <a:xfrm>
            <a:off x="-208064" y="5247478"/>
            <a:ext cx="3730780" cy="1710003"/>
          </a:xfrm>
          <a:prstGeom prst="rect">
            <a:avLst/>
          </a:prstGeom>
          <a:ln w="12700">
            <a:miter lim="400000"/>
          </a:ln>
        </p:spPr>
      </p:pic>
      <p:sp>
        <p:nvSpPr>
          <p:cNvPr id="458" name="Shape 458"/>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5" name="Shape 465"/>
          <p:cNvSpPr>
            <a:spLocks noGrp="1"/>
          </p:cNvSpPr>
          <p:nvPr>
            <p:ph type="title"/>
          </p:nvPr>
        </p:nvSpPr>
        <p:spPr>
          <a:prstGeom prst="rect">
            <a:avLst/>
          </a:prstGeom>
        </p:spPr>
        <p:txBody>
          <a:bodyPr anchor="t"/>
          <a:lstStyle/>
          <a:p>
            <a:r>
              <a:t>Title Text</a:t>
            </a:r>
          </a:p>
        </p:txBody>
      </p:sp>
      <p:sp>
        <p:nvSpPr>
          <p:cNvPr id="466" name="Shape 466"/>
          <p:cNvSpPr>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7" name="Shape 467"/>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4" name="Shape 474"/>
          <p:cNvSpPr>
            <a:spLocks noGrp="1"/>
          </p:cNvSpPr>
          <p:nvPr>
            <p:ph type="title"/>
          </p:nvPr>
        </p:nvSpPr>
        <p:spPr>
          <a:xfrm>
            <a:off x="839787" y="365125"/>
            <a:ext cx="10515601" cy="1325563"/>
          </a:xfrm>
          <a:prstGeom prst="rect">
            <a:avLst/>
          </a:prstGeom>
        </p:spPr>
        <p:txBody>
          <a:bodyPr anchor="t"/>
          <a:lstStyle/>
          <a:p>
            <a:r>
              <a:t>Title Text</a:t>
            </a:r>
          </a:p>
        </p:txBody>
      </p:sp>
      <p:sp>
        <p:nvSpPr>
          <p:cNvPr id="475" name="Shape 475"/>
          <p:cNvSpPr>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6" name="Shape 476"/>
          <p:cNvSpPr>
            <a:spLocks noGrp="1"/>
          </p:cNvSpPr>
          <p:nvPr>
            <p:ph type="body" sz="quarter" idx="13"/>
          </p:nvPr>
        </p:nvSpPr>
        <p:spPr>
          <a:xfrm>
            <a:off x="6172200" y="1681163"/>
            <a:ext cx="5183188" cy="823914"/>
          </a:xfrm>
          <a:prstGeom prst="rect">
            <a:avLst/>
          </a:prstGeom>
        </p:spPr>
        <p:txBody>
          <a:bodyPr anchor="b"/>
          <a:lstStyle/>
          <a:p>
            <a:endParaRPr/>
          </a:p>
        </p:txBody>
      </p:sp>
      <p:sp>
        <p:nvSpPr>
          <p:cNvPr id="477" name="Shape 477"/>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4" name="Shape 484"/>
          <p:cNvSpPr>
            <a:spLocks noGrp="1"/>
          </p:cNvSpPr>
          <p:nvPr>
            <p:ph type="title"/>
          </p:nvPr>
        </p:nvSpPr>
        <p:spPr>
          <a:prstGeom prst="rect">
            <a:avLst/>
          </a:prstGeom>
        </p:spPr>
        <p:txBody>
          <a:bodyPr anchor="t"/>
          <a:lstStyle/>
          <a:p>
            <a:r>
              <a:t>Title Text</a:t>
            </a:r>
          </a:p>
        </p:txBody>
      </p:sp>
      <p:sp>
        <p:nvSpPr>
          <p:cNvPr id="485" name="Shape 485"/>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2" name="Shape 492"/>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499" name="Shape 499"/>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500" name="Shape 500"/>
          <p:cNvSpPr>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501" name="Shape 501"/>
          <p:cNvSpPr>
            <a:spLocks noGrp="1"/>
          </p:cNvSpPr>
          <p:nvPr>
            <p:ph type="body" sz="quarter" idx="13"/>
          </p:nvPr>
        </p:nvSpPr>
        <p:spPr>
          <a:xfrm>
            <a:off x="839787" y="2057400"/>
            <a:ext cx="3932238" cy="3811588"/>
          </a:xfrm>
          <a:prstGeom prst="rect">
            <a:avLst/>
          </a:prstGeom>
        </p:spPr>
        <p:txBody>
          <a:bodyPr/>
          <a:lstStyle/>
          <a:p>
            <a:endParaRPr/>
          </a:p>
        </p:txBody>
      </p:sp>
      <p:sp>
        <p:nvSpPr>
          <p:cNvPr id="502" name="Shape 502"/>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509" name="Shape 509"/>
          <p:cNvSpPr>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510" name="Shape 510"/>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511" name="Shape 511"/>
          <p:cNvSpPr>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512" name="Shape 512"/>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A563-4236-46AB-BB1F-B44A20E79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5CF39C7-F994-4C1C-A54F-9C8664077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9B2B593-9F93-4B7A-8047-15CD7B132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6F06B-AB79-4366-A2B0-E755904D19A0}"/>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6" name="Footer Placeholder 5">
            <a:extLst>
              <a:ext uri="{FF2B5EF4-FFF2-40B4-BE49-F238E27FC236}">
                <a16:creationId xmlns:a16="http://schemas.microsoft.com/office/drawing/2014/main" id="{A88B054E-F732-46C3-B96B-E8EDC42BFEA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0AAF75A-B43A-4302-9DE1-A5169FBF6AF4}"/>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2964065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519" name="Shape 519"/>
          <p:cNvSpPr>
            <a:spLocks noGrp="1"/>
          </p:cNvSpPr>
          <p:nvPr>
            <p:ph type="title"/>
          </p:nvPr>
        </p:nvSpPr>
        <p:spPr>
          <a:prstGeom prst="rect">
            <a:avLst/>
          </a:prstGeom>
        </p:spPr>
        <p:txBody>
          <a:bodyPr anchor="t"/>
          <a:lstStyle/>
          <a:p>
            <a:r>
              <a:t>Title Text</a:t>
            </a:r>
          </a:p>
        </p:txBody>
      </p:sp>
      <p:sp>
        <p:nvSpPr>
          <p:cNvPr id="520" name="Shape 5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1" name="Shape 521"/>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528" name="Shape 528"/>
          <p:cNvSpPr>
            <a:spLocks noGrp="1"/>
          </p:cNvSpPr>
          <p:nvPr>
            <p:ph type="title"/>
          </p:nvPr>
        </p:nvSpPr>
        <p:spPr>
          <a:xfrm>
            <a:off x="8724900" y="365125"/>
            <a:ext cx="2628900" cy="5811838"/>
          </a:xfrm>
          <a:prstGeom prst="rect">
            <a:avLst/>
          </a:prstGeom>
        </p:spPr>
        <p:txBody>
          <a:bodyPr anchor="t"/>
          <a:lstStyle/>
          <a:p>
            <a:r>
              <a:t>Title Text</a:t>
            </a:r>
          </a:p>
        </p:txBody>
      </p:sp>
      <p:sp>
        <p:nvSpPr>
          <p:cNvPr id="529" name="Shape 529"/>
          <p:cNvSpPr>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30" name="Shape 530"/>
          <p:cNvSpPr>
            <a:spLocks noGrp="1"/>
          </p:cNvSpPr>
          <p:nvPr>
            <p:ph type="sldNum" sz="quarter" idx="2"/>
          </p:nvPr>
        </p:nvSpPr>
        <p:spPr>
          <a:xfrm>
            <a:off x="8610600" y="6356350"/>
            <a:ext cx="343901" cy="358138"/>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537" name="image2.png" descr="super_tint.png"/>
          <p:cNvPicPr>
            <a:picLocks noChangeAspect="1"/>
          </p:cNvPicPr>
          <p:nvPr/>
        </p:nvPicPr>
        <p:blipFill>
          <a:blip r:embed="rId2"/>
          <a:stretch>
            <a:fillRect/>
          </a:stretch>
        </p:blipFill>
        <p:spPr>
          <a:xfrm>
            <a:off x="8180916" y="4318000"/>
            <a:ext cx="4028019" cy="2540000"/>
          </a:xfrm>
          <a:prstGeom prst="rect">
            <a:avLst/>
          </a:prstGeom>
          <a:ln w="12700">
            <a:miter lim="400000"/>
          </a:ln>
        </p:spPr>
      </p:pic>
      <p:pic>
        <p:nvPicPr>
          <p:cNvPr id="538" name="image1.jpeg" descr="SSC_Master_logo.jpg"/>
          <p:cNvPicPr>
            <a:picLocks noChangeAspect="1"/>
          </p:cNvPicPr>
          <p:nvPr/>
        </p:nvPicPr>
        <p:blipFill>
          <a:blip r:embed="rId3"/>
          <a:stretch>
            <a:fillRect/>
          </a:stretch>
        </p:blipFill>
        <p:spPr>
          <a:xfrm>
            <a:off x="423332" y="6094414"/>
            <a:ext cx="1524001" cy="509589"/>
          </a:xfrm>
          <a:prstGeom prst="rect">
            <a:avLst/>
          </a:prstGeom>
          <a:ln w="12700">
            <a:miter lim="400000"/>
          </a:ln>
        </p:spPr>
      </p:pic>
      <p:sp>
        <p:nvSpPr>
          <p:cNvPr id="539" name="Shape 539"/>
          <p:cNvSpPr>
            <a:spLocks noGrp="1"/>
          </p:cNvSpPr>
          <p:nvPr>
            <p:ph type="body" sz="half" idx="1"/>
          </p:nvPr>
        </p:nvSpPr>
        <p:spPr>
          <a:xfrm>
            <a:off x="812800" y="1913195"/>
            <a:ext cx="8538769" cy="3203933"/>
          </a:xfrm>
          <a:prstGeom prst="rect">
            <a:avLst/>
          </a:prstGeom>
        </p:spPr>
        <p:txBody>
          <a:bodyPr/>
          <a:lstStyle>
            <a:lvl1pPr marL="0" indent="0">
              <a:buSzTx/>
              <a:buFontTx/>
              <a:buNone/>
              <a:defRPr sz="2000">
                <a:latin typeface="Arial"/>
                <a:ea typeface="Arial"/>
                <a:cs typeface="Arial"/>
                <a:sym typeface="Arial"/>
              </a:defRPr>
            </a:lvl1pPr>
            <a:lvl2pPr marL="685800" indent="-228600">
              <a:buFontTx/>
              <a:defRPr sz="2000">
                <a:latin typeface="Arial"/>
                <a:ea typeface="Arial"/>
                <a:cs typeface="Arial"/>
                <a:sym typeface="Arial"/>
              </a:defRPr>
            </a:lvl2pPr>
            <a:lvl3pPr marL="1143000" indent="-228600">
              <a:buFontTx/>
              <a:defRPr sz="2000">
                <a:latin typeface="Arial"/>
                <a:ea typeface="Arial"/>
                <a:cs typeface="Arial"/>
                <a:sym typeface="Arial"/>
              </a:defRPr>
            </a:lvl3pPr>
            <a:lvl4pPr marL="1600200" indent="-228600">
              <a:buFontTx/>
              <a:defRPr sz="2000">
                <a:latin typeface="Arial"/>
                <a:ea typeface="Arial"/>
                <a:cs typeface="Arial"/>
                <a:sym typeface="Arial"/>
              </a:defRPr>
            </a:lvl4pPr>
            <a:lvl5pPr marL="2057400" indent="-228600">
              <a:buFontTx/>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body" sz="quarter" idx="13"/>
          </p:nvPr>
        </p:nvSpPr>
        <p:spPr>
          <a:xfrm>
            <a:off x="812800" y="503903"/>
            <a:ext cx="8538769" cy="1126615"/>
          </a:xfrm>
          <a:prstGeom prst="rect">
            <a:avLst/>
          </a:prstGeom>
        </p:spPr>
        <p:txBody>
          <a:bodyPr/>
          <a:lstStyle/>
          <a:p>
            <a:endParaRPr/>
          </a:p>
        </p:txBody>
      </p:sp>
      <p:sp>
        <p:nvSpPr>
          <p:cNvPr id="541" name="Shape 541"/>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8" name="Shape 548"/>
          <p:cNvSpPr>
            <a:spLocks noGrp="1"/>
          </p:cNvSpPr>
          <p:nvPr>
            <p:ph type="title"/>
          </p:nvPr>
        </p:nvSpPr>
        <p:spPr>
          <a:xfrm>
            <a:off x="609600" y="274638"/>
            <a:ext cx="10972800" cy="1143001"/>
          </a:xfrm>
          <a:prstGeom prst="rect">
            <a:avLst/>
          </a:prstGeom>
        </p:spPr>
        <p:txBody>
          <a:bodyPr anchor="t"/>
          <a:lstStyle/>
          <a:p>
            <a:r>
              <a:t>Title Text</a:t>
            </a:r>
          </a:p>
        </p:txBody>
      </p:sp>
      <p:sp>
        <p:nvSpPr>
          <p:cNvPr id="549" name="Shape 549"/>
          <p:cNvSpPr>
            <a:spLocks noGrp="1"/>
          </p:cNvSpPr>
          <p:nvPr>
            <p:ph type="body" idx="1"/>
          </p:nvPr>
        </p:nvSpPr>
        <p:spPr>
          <a:xfrm>
            <a:off x="609600" y="1600200"/>
            <a:ext cx="10972800" cy="45259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0" name="Shape 550"/>
          <p:cNvSpPr>
            <a:spLocks noGrp="1"/>
          </p:cNvSpPr>
          <p:nvPr>
            <p:ph type="sldNum" sz="quarter" idx="2"/>
          </p:nvPr>
        </p:nvSpPr>
        <p:spPr>
          <a:xfrm>
            <a:off x="8737600" y="6356351"/>
            <a:ext cx="343901" cy="358139"/>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pic>
        <p:nvPicPr>
          <p:cNvPr id="557" name="image3.png" descr="02.png"/>
          <p:cNvPicPr>
            <a:picLocks noChangeAspect="1"/>
          </p:cNvPicPr>
          <p:nvPr/>
        </p:nvPicPr>
        <p:blipFill>
          <a:blip r:embed="rId2"/>
          <a:stretch>
            <a:fillRect/>
          </a:stretch>
        </p:blipFill>
        <p:spPr>
          <a:xfrm>
            <a:off x="3750733" y="1"/>
            <a:ext cx="8441267" cy="2157415"/>
          </a:xfrm>
          <a:prstGeom prst="rect">
            <a:avLst/>
          </a:prstGeom>
          <a:ln w="12700">
            <a:miter lim="400000"/>
          </a:ln>
        </p:spPr>
      </p:pic>
      <p:sp>
        <p:nvSpPr>
          <p:cNvPr id="558" name="Shape 558"/>
          <p:cNvSpPr>
            <a:spLocks noGrp="1"/>
          </p:cNvSpPr>
          <p:nvPr>
            <p:ph type="body" sz="quarter" idx="1"/>
          </p:nvPr>
        </p:nvSpPr>
        <p:spPr>
          <a:xfrm>
            <a:off x="812798" y="1913194"/>
            <a:ext cx="7450668" cy="1314452"/>
          </a:xfrm>
          <a:prstGeom prst="rect">
            <a:avLst/>
          </a:prstGeom>
        </p:spPr>
        <p:txBody>
          <a:bodyPr/>
          <a:lstStyle>
            <a:lvl1pPr marL="0" indent="0">
              <a:buSzTx/>
              <a:buFontTx/>
              <a:buNone/>
              <a:defRPr>
                <a:latin typeface="Arial"/>
                <a:ea typeface="Arial"/>
                <a:cs typeface="Arial"/>
                <a:sym typeface="Arial"/>
              </a:defRPr>
            </a:lvl1pPr>
            <a:lvl2pPr>
              <a:buFontTx/>
              <a:defRPr>
                <a:latin typeface="Arial"/>
                <a:ea typeface="Arial"/>
                <a:cs typeface="Arial"/>
                <a:sym typeface="Arial"/>
              </a:defRPr>
            </a:lvl2pPr>
            <a:lvl3pPr>
              <a:buFontTx/>
              <a:defRPr>
                <a:latin typeface="Arial"/>
                <a:ea typeface="Arial"/>
                <a:cs typeface="Arial"/>
                <a:sym typeface="Arial"/>
              </a:defRPr>
            </a:lvl3pPr>
            <a:lvl4pPr>
              <a:buFontTx/>
              <a:defRPr>
                <a:latin typeface="Arial"/>
                <a:ea typeface="Arial"/>
                <a:cs typeface="Arial"/>
                <a:sym typeface="Arial"/>
              </a:defRPr>
            </a:lvl4pPr>
            <a:lvl5pPr>
              <a:buFontTx/>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9" name="Shape 559"/>
          <p:cNvSpPr>
            <a:spLocks noGrp="1"/>
          </p:cNvSpPr>
          <p:nvPr>
            <p:ph type="sldNum" sz="quarter" idx="2"/>
          </p:nvPr>
        </p:nvSpPr>
        <p:spPr>
          <a:xfrm>
            <a:off x="8473620" y="6221731"/>
            <a:ext cx="263980" cy="2692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914400" y="2130426"/>
            <a:ext cx="10363200" cy="1470027"/>
          </a:xfrm>
          <a:prstGeom prst="rect">
            <a:avLst/>
          </a:prstGeom>
        </p:spPr>
        <p:txBody>
          <a:bodyPr anchor="t"/>
          <a:lstStyle/>
          <a:p>
            <a:r>
              <a:t>Title Text</a:t>
            </a:r>
          </a:p>
        </p:txBody>
      </p:sp>
      <p:sp>
        <p:nvSpPr>
          <p:cNvPr id="567" name="Shape 567"/>
          <p:cNvSpPr>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xfrm>
            <a:off x="8737600" y="6356351"/>
            <a:ext cx="343901" cy="358139"/>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575" name="Shape 575"/>
          <p:cNvSpPr>
            <a:spLocks noGrp="1"/>
          </p:cNvSpPr>
          <p:nvPr>
            <p:ph type="title"/>
          </p:nvPr>
        </p:nvSpPr>
        <p:spPr>
          <a:xfrm>
            <a:off x="2209800" y="2130425"/>
            <a:ext cx="7772400" cy="1470025"/>
          </a:xfrm>
          <a:prstGeom prst="rect">
            <a:avLst/>
          </a:prstGeom>
        </p:spPr>
        <p:txBody>
          <a:bodyPr/>
          <a:lstStyle>
            <a:lvl1pPr algn="ctr">
              <a:lnSpc>
                <a:spcPct val="100000"/>
              </a:lnSpc>
              <a:defRPr>
                <a:latin typeface="Arial"/>
                <a:ea typeface="Arial"/>
                <a:cs typeface="Arial"/>
                <a:sym typeface="Arial"/>
              </a:defRPr>
            </a:lvl1pPr>
          </a:lstStyle>
          <a:p>
            <a:r>
              <a:t>Title Text</a:t>
            </a:r>
          </a:p>
        </p:txBody>
      </p:sp>
      <p:sp>
        <p:nvSpPr>
          <p:cNvPr id="576" name="Shape 576"/>
          <p:cNvSpPr>
            <a:spLocks noGrp="1"/>
          </p:cNvSpPr>
          <p:nvPr>
            <p:ph type="body" sz="quarter" idx="1"/>
          </p:nvPr>
        </p:nvSpPr>
        <p:spPr>
          <a:xfrm>
            <a:off x="2895600" y="3886200"/>
            <a:ext cx="6400800" cy="1752600"/>
          </a:xfrm>
          <a:prstGeom prst="rect">
            <a:avLst/>
          </a:prstGeom>
        </p:spPr>
        <p:txBody>
          <a:bodyPr/>
          <a:lstStyle>
            <a:lvl1pPr marL="406400" indent="-381000" algn="ctr">
              <a:lnSpc>
                <a:spcPct val="100000"/>
              </a:lnSpc>
              <a:spcBef>
                <a:spcPts val="600"/>
              </a:spcBef>
              <a:buSzTx/>
              <a:buFontTx/>
              <a:buNone/>
              <a:defRPr sz="3200">
                <a:solidFill>
                  <a:srgbClr val="888888"/>
                </a:solidFill>
                <a:latin typeface="Arial"/>
                <a:ea typeface="Arial"/>
                <a:cs typeface="Arial"/>
                <a:sym typeface="Arial"/>
              </a:defRPr>
            </a:lvl1pPr>
            <a:lvl2pPr marL="406400" indent="25400" algn="ctr">
              <a:lnSpc>
                <a:spcPct val="100000"/>
              </a:lnSpc>
              <a:spcBef>
                <a:spcPts val="600"/>
              </a:spcBef>
              <a:buSzTx/>
              <a:buFontTx/>
              <a:buNone/>
              <a:defRPr sz="3200">
                <a:solidFill>
                  <a:srgbClr val="888888"/>
                </a:solidFill>
                <a:latin typeface="Arial"/>
                <a:ea typeface="Arial"/>
                <a:cs typeface="Arial"/>
                <a:sym typeface="Arial"/>
              </a:defRPr>
            </a:lvl2pPr>
            <a:lvl3pPr marL="406400" indent="25400" algn="ctr">
              <a:lnSpc>
                <a:spcPct val="100000"/>
              </a:lnSpc>
              <a:spcBef>
                <a:spcPts val="600"/>
              </a:spcBef>
              <a:buSzTx/>
              <a:buFontTx/>
              <a:buNone/>
              <a:defRPr sz="3200">
                <a:solidFill>
                  <a:srgbClr val="888888"/>
                </a:solidFill>
                <a:latin typeface="Arial"/>
                <a:ea typeface="Arial"/>
                <a:cs typeface="Arial"/>
                <a:sym typeface="Arial"/>
              </a:defRPr>
            </a:lvl3pPr>
            <a:lvl4pPr marL="406400" indent="25400" algn="ctr">
              <a:lnSpc>
                <a:spcPct val="100000"/>
              </a:lnSpc>
              <a:spcBef>
                <a:spcPts val="600"/>
              </a:spcBef>
              <a:buSzTx/>
              <a:buFontTx/>
              <a:buNone/>
              <a:defRPr sz="3200">
                <a:solidFill>
                  <a:srgbClr val="888888"/>
                </a:solidFill>
                <a:latin typeface="Arial"/>
                <a:ea typeface="Arial"/>
                <a:cs typeface="Arial"/>
                <a:sym typeface="Arial"/>
              </a:defRPr>
            </a:lvl4pPr>
            <a:lvl5pPr marL="406400" indent="25400" algn="ctr">
              <a:lnSpc>
                <a:spcPct val="100000"/>
              </a:lnSpc>
              <a:spcBef>
                <a:spcPts val="600"/>
              </a:spcBef>
              <a:buSzTx/>
              <a:buFontTx/>
              <a:buNone/>
              <a:defRPr sz="32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xfrm>
            <a:off x="9937147" y="6406786"/>
            <a:ext cx="273654" cy="264253"/>
          </a:xfrm>
          <a:prstGeom prst="rect">
            <a:avLst/>
          </a:prstGeom>
        </p:spPr>
        <p:txBody>
          <a:bodyPr/>
          <a:lstStyle>
            <a:lvl1pPr>
              <a:defRPr>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CA4E70-868D-172C-AD29-B2DBE3FE4C2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Underrubrik 2">
            <a:extLst>
              <a:ext uri="{FF2B5EF4-FFF2-40B4-BE49-F238E27FC236}">
                <a16:creationId xmlns:a16="http://schemas.microsoft.com/office/drawing/2014/main" id="{B35FC416-EF69-B71F-7FA6-7A75097B2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Platshållare för datum 3">
            <a:extLst>
              <a:ext uri="{FF2B5EF4-FFF2-40B4-BE49-F238E27FC236}">
                <a16:creationId xmlns:a16="http://schemas.microsoft.com/office/drawing/2014/main" id="{91DF20A1-5B32-2348-4061-994A64E0B536}"/>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5" name="Platshållare för sidfot 4">
            <a:extLst>
              <a:ext uri="{FF2B5EF4-FFF2-40B4-BE49-F238E27FC236}">
                <a16:creationId xmlns:a16="http://schemas.microsoft.com/office/drawing/2014/main" id="{CE2AC756-AF40-A4C5-8DEA-78C23A98B0A0}"/>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CECAC3E9-D8E3-68A1-4E1E-26AF1112704C}"/>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2793651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A3F83E-4DD2-14DC-C773-8642E5D71127}"/>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932EDF9B-1F72-C315-6BFC-1C85EC5A892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AD3909BA-1547-D860-8A05-6A23F04C33B9}"/>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5" name="Platshållare för sidfot 4">
            <a:extLst>
              <a:ext uri="{FF2B5EF4-FFF2-40B4-BE49-F238E27FC236}">
                <a16:creationId xmlns:a16="http://schemas.microsoft.com/office/drawing/2014/main" id="{2DD5CD43-12E6-C40D-75C4-1CB124092E84}"/>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9CB281F3-5B97-BBA4-9DCD-98C546A7779A}"/>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10991497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A13B05-5FCE-8332-697F-D9E761C2445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99AAB698-1C53-112A-9A58-808FF250D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0A965ED-1554-2DCD-597C-BCC2E92A2AB8}"/>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5" name="Platshållare för sidfot 4">
            <a:extLst>
              <a:ext uri="{FF2B5EF4-FFF2-40B4-BE49-F238E27FC236}">
                <a16:creationId xmlns:a16="http://schemas.microsoft.com/office/drawing/2014/main" id="{9227B8E3-A40C-9020-3B55-BA2B17BA8BA4}"/>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EFE9F007-E4E3-4725-117D-AB4B0FB68B52}"/>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57500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C86E-FADA-47C3-85DB-2B5B53292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51C61E9-F01D-422B-9C9D-EFECBAB13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73AE627-B3BE-4679-A532-33E7ADCDF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26B3-5369-4098-910A-C51AFB5A8570}"/>
              </a:ext>
            </a:extLst>
          </p:cNvPr>
          <p:cNvSpPr>
            <a:spLocks noGrp="1"/>
          </p:cNvSpPr>
          <p:nvPr>
            <p:ph type="dt" sz="half" idx="10"/>
          </p:nvPr>
        </p:nvSpPr>
        <p:spPr/>
        <p:txBody>
          <a:bodyPr/>
          <a:lstStyle/>
          <a:p>
            <a:fld id="{0AA1167A-379D-47C0-8BFB-DC2A1013A8CC}" type="datetimeFigureOut">
              <a:rPr lang="en-AU" smtClean="0"/>
              <a:t>1/10/2022</a:t>
            </a:fld>
            <a:endParaRPr lang="en-AU"/>
          </a:p>
        </p:txBody>
      </p:sp>
      <p:sp>
        <p:nvSpPr>
          <p:cNvPr id="6" name="Footer Placeholder 5">
            <a:extLst>
              <a:ext uri="{FF2B5EF4-FFF2-40B4-BE49-F238E27FC236}">
                <a16:creationId xmlns:a16="http://schemas.microsoft.com/office/drawing/2014/main" id="{D3A66854-FD4C-4D3A-ADA2-C4732682DE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15DFBF9-BE56-469F-B327-68F694052A94}"/>
              </a:ext>
            </a:extLst>
          </p:cNvPr>
          <p:cNvSpPr>
            <a:spLocks noGrp="1"/>
          </p:cNvSpPr>
          <p:nvPr>
            <p:ph type="sldNum" sz="quarter" idx="12"/>
          </p:nvPr>
        </p:nvSpPr>
        <p:spPr/>
        <p:txBody>
          <a:bodyPr/>
          <a:lstStyle/>
          <a:p>
            <a:fld id="{73A303A1-FF6F-46F9-B742-2639E250A26A}" type="slidenum">
              <a:rPr lang="en-AU" smtClean="0"/>
              <a:t>‹#›</a:t>
            </a:fld>
            <a:endParaRPr lang="en-AU"/>
          </a:p>
        </p:txBody>
      </p:sp>
    </p:spTree>
    <p:extLst>
      <p:ext uri="{BB962C8B-B14F-4D97-AF65-F5344CB8AC3E}">
        <p14:creationId xmlns:p14="http://schemas.microsoft.com/office/powerpoint/2010/main" val="27819998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7A460C-DFF7-3DF6-FD72-445FA9CF9EAF}"/>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2C649BD6-1F67-7B6E-A069-8FFF21B93257}"/>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innehåll 3">
            <a:extLst>
              <a:ext uri="{FF2B5EF4-FFF2-40B4-BE49-F238E27FC236}">
                <a16:creationId xmlns:a16="http://schemas.microsoft.com/office/drawing/2014/main" id="{8CFC2110-6817-AD2B-2D85-2ECC644FEBA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datum 4">
            <a:extLst>
              <a:ext uri="{FF2B5EF4-FFF2-40B4-BE49-F238E27FC236}">
                <a16:creationId xmlns:a16="http://schemas.microsoft.com/office/drawing/2014/main" id="{5EEAC37E-4BE3-55D5-7731-09123183F57A}"/>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6" name="Platshållare för sidfot 5">
            <a:extLst>
              <a:ext uri="{FF2B5EF4-FFF2-40B4-BE49-F238E27FC236}">
                <a16:creationId xmlns:a16="http://schemas.microsoft.com/office/drawing/2014/main" id="{C35B1A00-3C44-A2A1-F94E-7B904B563643}"/>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id="{D04C1F2B-F687-79AE-57A4-1F812A4A1A98}"/>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34774545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CC504-C60A-0218-C2EE-5C29D9200CB6}"/>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9316B232-8F59-6528-4226-8C5107DBFF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F07E7CE-654D-42CA-3E1C-5BA8FDECAC3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4">
            <a:extLst>
              <a:ext uri="{FF2B5EF4-FFF2-40B4-BE49-F238E27FC236}">
                <a16:creationId xmlns:a16="http://schemas.microsoft.com/office/drawing/2014/main" id="{447FD5DF-DEE2-1064-CD4E-FD9B28A9A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A87D88D-455C-7C02-B301-4DDD023CA97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datum 6">
            <a:extLst>
              <a:ext uri="{FF2B5EF4-FFF2-40B4-BE49-F238E27FC236}">
                <a16:creationId xmlns:a16="http://schemas.microsoft.com/office/drawing/2014/main" id="{BF207148-84ED-DC55-7009-61CD746EBA4D}"/>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8" name="Platshållare för sidfot 7">
            <a:extLst>
              <a:ext uri="{FF2B5EF4-FFF2-40B4-BE49-F238E27FC236}">
                <a16:creationId xmlns:a16="http://schemas.microsoft.com/office/drawing/2014/main" id="{AACEE7FE-CA27-E567-A569-BEA121721E36}"/>
              </a:ext>
            </a:extLst>
          </p:cNvPr>
          <p:cNvSpPr>
            <a:spLocks noGrp="1"/>
          </p:cNvSpPr>
          <p:nvPr>
            <p:ph type="ftr" sz="quarter" idx="11"/>
          </p:nvPr>
        </p:nvSpPr>
        <p:spPr/>
        <p:txBody>
          <a:bodyPr/>
          <a:lstStyle/>
          <a:p>
            <a:endParaRPr lang="en-US"/>
          </a:p>
        </p:txBody>
      </p:sp>
      <p:sp>
        <p:nvSpPr>
          <p:cNvPr id="9" name="Platshållare för bildnummer 8">
            <a:extLst>
              <a:ext uri="{FF2B5EF4-FFF2-40B4-BE49-F238E27FC236}">
                <a16:creationId xmlns:a16="http://schemas.microsoft.com/office/drawing/2014/main" id="{11E7A284-697D-DD90-F053-05BF5F5992CE}"/>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4049088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BBA38C-B3A1-5CBC-F58E-B125D124E67F}"/>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datum 2">
            <a:extLst>
              <a:ext uri="{FF2B5EF4-FFF2-40B4-BE49-F238E27FC236}">
                <a16:creationId xmlns:a16="http://schemas.microsoft.com/office/drawing/2014/main" id="{CEB629BC-B525-96B2-B87B-327395FB9AC9}"/>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4" name="Platshållare för sidfot 3">
            <a:extLst>
              <a:ext uri="{FF2B5EF4-FFF2-40B4-BE49-F238E27FC236}">
                <a16:creationId xmlns:a16="http://schemas.microsoft.com/office/drawing/2014/main" id="{813EEB9D-9E26-6010-D5BB-69E8FB23CA33}"/>
              </a:ext>
            </a:extLst>
          </p:cNvPr>
          <p:cNvSpPr>
            <a:spLocks noGrp="1"/>
          </p:cNvSpPr>
          <p:nvPr>
            <p:ph type="ftr" sz="quarter" idx="11"/>
          </p:nvPr>
        </p:nvSpPr>
        <p:spPr/>
        <p:txBody>
          <a:bodyPr/>
          <a:lstStyle/>
          <a:p>
            <a:endParaRPr lang="en-US"/>
          </a:p>
        </p:txBody>
      </p:sp>
      <p:sp>
        <p:nvSpPr>
          <p:cNvPr id="5" name="Platshållare för bildnummer 4">
            <a:extLst>
              <a:ext uri="{FF2B5EF4-FFF2-40B4-BE49-F238E27FC236}">
                <a16:creationId xmlns:a16="http://schemas.microsoft.com/office/drawing/2014/main" id="{BC88BFA0-3683-4E8B-1B5A-3BE54266BDDC}"/>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42206409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F1989A2-75C8-560A-F259-E8A819072CE2}"/>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3" name="Platshållare för sidfot 2">
            <a:extLst>
              <a:ext uri="{FF2B5EF4-FFF2-40B4-BE49-F238E27FC236}">
                <a16:creationId xmlns:a16="http://schemas.microsoft.com/office/drawing/2014/main" id="{63D2C721-7B38-2889-E901-E36FD5D997B1}"/>
              </a:ext>
            </a:extLst>
          </p:cNvPr>
          <p:cNvSpPr>
            <a:spLocks noGrp="1"/>
          </p:cNvSpPr>
          <p:nvPr>
            <p:ph type="ftr" sz="quarter" idx="11"/>
          </p:nvPr>
        </p:nvSpPr>
        <p:spPr/>
        <p:txBody>
          <a:bodyPr/>
          <a:lstStyle/>
          <a:p>
            <a:endParaRPr lang="en-US"/>
          </a:p>
        </p:txBody>
      </p:sp>
      <p:sp>
        <p:nvSpPr>
          <p:cNvPr id="4" name="Platshållare för bildnummer 3">
            <a:extLst>
              <a:ext uri="{FF2B5EF4-FFF2-40B4-BE49-F238E27FC236}">
                <a16:creationId xmlns:a16="http://schemas.microsoft.com/office/drawing/2014/main" id="{08E24E53-E072-5C57-7941-5C2EC24EB052}"/>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1267963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4BA89D-B6E7-61F3-70B4-4B4A6687386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innehåll 2">
            <a:extLst>
              <a:ext uri="{FF2B5EF4-FFF2-40B4-BE49-F238E27FC236}">
                <a16:creationId xmlns:a16="http://schemas.microsoft.com/office/drawing/2014/main" id="{DC28DC33-4538-FEC8-C123-E6B64440B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text 3">
            <a:extLst>
              <a:ext uri="{FF2B5EF4-FFF2-40B4-BE49-F238E27FC236}">
                <a16:creationId xmlns:a16="http://schemas.microsoft.com/office/drawing/2014/main" id="{4CF4D543-9D70-059B-7BF1-D0986CD005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9370E45-0949-BB7A-A38A-2089680CF3FD}"/>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6" name="Platshållare för sidfot 5">
            <a:extLst>
              <a:ext uri="{FF2B5EF4-FFF2-40B4-BE49-F238E27FC236}">
                <a16:creationId xmlns:a16="http://schemas.microsoft.com/office/drawing/2014/main" id="{3FFFC750-A970-B82E-F868-7FBD072CBD54}"/>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id="{EAC1DBC3-5FCE-384B-196C-359F7108ADA0}"/>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9249582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15F654-CA7A-FC65-D894-2A01F97ACB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latshållare för bild 2">
            <a:extLst>
              <a:ext uri="{FF2B5EF4-FFF2-40B4-BE49-F238E27FC236}">
                <a16:creationId xmlns:a16="http://schemas.microsoft.com/office/drawing/2014/main" id="{AB05ADF8-5152-228F-62CB-76A8FA1B1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a:extLst>
              <a:ext uri="{FF2B5EF4-FFF2-40B4-BE49-F238E27FC236}">
                <a16:creationId xmlns:a16="http://schemas.microsoft.com/office/drawing/2014/main" id="{7AB90494-48CB-8DB2-6EA6-E19C6DF3D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6D7B702-D652-8B32-6962-1F55E4D82A0D}"/>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6" name="Platshållare för sidfot 5">
            <a:extLst>
              <a:ext uri="{FF2B5EF4-FFF2-40B4-BE49-F238E27FC236}">
                <a16:creationId xmlns:a16="http://schemas.microsoft.com/office/drawing/2014/main" id="{6B8365F7-1ADE-F75B-6DCD-C1F9AA79B3F9}"/>
              </a:ext>
            </a:extLst>
          </p:cNvPr>
          <p:cNvSpPr>
            <a:spLocks noGrp="1"/>
          </p:cNvSpPr>
          <p:nvPr>
            <p:ph type="ftr" sz="quarter" idx="11"/>
          </p:nvPr>
        </p:nvSpPr>
        <p:spPr/>
        <p:txBody>
          <a:bodyPr/>
          <a:lstStyle/>
          <a:p>
            <a:endParaRPr lang="en-US"/>
          </a:p>
        </p:txBody>
      </p:sp>
      <p:sp>
        <p:nvSpPr>
          <p:cNvPr id="7" name="Platshållare för bildnummer 6">
            <a:extLst>
              <a:ext uri="{FF2B5EF4-FFF2-40B4-BE49-F238E27FC236}">
                <a16:creationId xmlns:a16="http://schemas.microsoft.com/office/drawing/2014/main" id="{997060B7-9B2E-FFD7-7088-4C45FCE7B735}"/>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36506525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8EB008-0F57-ED9B-955D-B489E686F965}"/>
              </a:ext>
            </a:extLst>
          </p:cNvPr>
          <p:cNvSpPr>
            <a:spLocks noGrp="1"/>
          </p:cNvSpPr>
          <p:nvPr>
            <p:ph type="title"/>
          </p:nvPr>
        </p:nvSpPr>
        <p:spPr/>
        <p:txBody>
          <a:bodyPr/>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E84A4852-4121-A3F9-A2D7-B15B318C13D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52218C39-8107-4D04-0087-9BFBBF715853}"/>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5" name="Platshållare för sidfot 4">
            <a:extLst>
              <a:ext uri="{FF2B5EF4-FFF2-40B4-BE49-F238E27FC236}">
                <a16:creationId xmlns:a16="http://schemas.microsoft.com/office/drawing/2014/main" id="{2A184810-FEBF-CF81-BA7C-66728762C82F}"/>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868361C7-B493-BDB2-BEBD-FE5335C8A3A0}"/>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31397041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D9EF704-2B6B-3486-B775-DC4DFA8E8D4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Platshållare för lodrät text 2">
            <a:extLst>
              <a:ext uri="{FF2B5EF4-FFF2-40B4-BE49-F238E27FC236}">
                <a16:creationId xmlns:a16="http://schemas.microsoft.com/office/drawing/2014/main" id="{B5F7ED0E-CD82-D0CA-917B-F419CF5F6DA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2167EE35-107C-FAC2-B599-062889B608BC}"/>
              </a:ext>
            </a:extLst>
          </p:cNvPr>
          <p:cNvSpPr>
            <a:spLocks noGrp="1"/>
          </p:cNvSpPr>
          <p:nvPr>
            <p:ph type="dt" sz="half" idx="10"/>
          </p:nvPr>
        </p:nvSpPr>
        <p:spPr/>
        <p:txBody>
          <a:bodyPr/>
          <a:lstStyle/>
          <a:p>
            <a:fld id="{AA2BE1EB-8B5C-7740-A754-0BE343131065}" type="datetimeFigureOut">
              <a:rPr lang="en-US" smtClean="0"/>
              <a:t>10/1/2022</a:t>
            </a:fld>
            <a:endParaRPr lang="en-US"/>
          </a:p>
        </p:txBody>
      </p:sp>
      <p:sp>
        <p:nvSpPr>
          <p:cNvPr id="5" name="Platshållare för sidfot 4">
            <a:extLst>
              <a:ext uri="{FF2B5EF4-FFF2-40B4-BE49-F238E27FC236}">
                <a16:creationId xmlns:a16="http://schemas.microsoft.com/office/drawing/2014/main" id="{BE65467C-F4A3-6801-1B9D-0D2A14A8FF8C}"/>
              </a:ext>
            </a:extLst>
          </p:cNvPr>
          <p:cNvSpPr>
            <a:spLocks noGrp="1"/>
          </p:cNvSpPr>
          <p:nvPr>
            <p:ph type="ftr" sz="quarter" idx="11"/>
          </p:nvPr>
        </p:nvSpPr>
        <p:spPr/>
        <p:txBody>
          <a:bodyPr/>
          <a:lstStyle/>
          <a:p>
            <a:endParaRPr lang="en-US"/>
          </a:p>
        </p:txBody>
      </p:sp>
      <p:sp>
        <p:nvSpPr>
          <p:cNvPr id="6" name="Platshållare för bildnummer 5">
            <a:extLst>
              <a:ext uri="{FF2B5EF4-FFF2-40B4-BE49-F238E27FC236}">
                <a16:creationId xmlns:a16="http://schemas.microsoft.com/office/drawing/2014/main" id="{CEF48F6A-DDC3-41E8-9223-B69B68639512}"/>
              </a:ext>
            </a:extLst>
          </p:cNvPr>
          <p:cNvSpPr>
            <a:spLocks noGrp="1"/>
          </p:cNvSpPr>
          <p:nvPr>
            <p:ph type="sldNum" sz="quarter" idx="12"/>
          </p:nvPr>
        </p:nvSpPr>
        <p:spPr/>
        <p:txBody>
          <a:bodyPr/>
          <a:lstStyle/>
          <a:p>
            <a:fld id="{F6590ED2-4745-424D-A169-98731DDD962F}" type="slidenum">
              <a:rPr lang="en-US" smtClean="0"/>
              <a:t>‹#›</a:t>
            </a:fld>
            <a:endParaRPr lang="en-US"/>
          </a:p>
        </p:txBody>
      </p:sp>
    </p:spTree>
    <p:extLst>
      <p:ext uri="{BB962C8B-B14F-4D97-AF65-F5344CB8AC3E}">
        <p14:creationId xmlns:p14="http://schemas.microsoft.com/office/powerpoint/2010/main" val="224030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2CCD7-DA3E-4902-99A4-C29CC5FA4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3340C01-487E-49BD-80F8-FFBD33A80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3A4224-FBE6-4720-ADC6-F624A4C478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1167A-379D-47C0-8BFB-DC2A1013A8CC}" type="datetimeFigureOut">
              <a:rPr lang="en-AU" smtClean="0"/>
              <a:t>1/10/2022</a:t>
            </a:fld>
            <a:endParaRPr lang="en-AU"/>
          </a:p>
        </p:txBody>
      </p:sp>
      <p:sp>
        <p:nvSpPr>
          <p:cNvPr id="5" name="Footer Placeholder 4">
            <a:extLst>
              <a:ext uri="{FF2B5EF4-FFF2-40B4-BE49-F238E27FC236}">
                <a16:creationId xmlns:a16="http://schemas.microsoft.com/office/drawing/2014/main" id="{C2B51828-62EE-42F0-9912-1686C0931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41FB680-1358-490B-82D5-EF3DE6235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303A1-FF6F-46F9-B742-2639E250A26A}" type="slidenum">
              <a:rPr lang="en-AU" smtClean="0"/>
              <a:t>‹#›</a:t>
            </a:fld>
            <a:endParaRPr lang="en-AU"/>
          </a:p>
        </p:txBody>
      </p:sp>
    </p:spTree>
    <p:extLst>
      <p:ext uri="{BB962C8B-B14F-4D97-AF65-F5344CB8AC3E}">
        <p14:creationId xmlns:p14="http://schemas.microsoft.com/office/powerpoint/2010/main" val="100171585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089821" y="6404293"/>
            <a:ext cx="263980"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6181C58-323D-299D-2A34-F91265BA1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Platshållare för text 2">
            <a:extLst>
              <a:ext uri="{FF2B5EF4-FFF2-40B4-BE49-F238E27FC236}">
                <a16:creationId xmlns:a16="http://schemas.microsoft.com/office/drawing/2014/main" id="{BE878EF2-C4D5-1AC4-BFBB-051EF97F7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datum 3">
            <a:extLst>
              <a:ext uri="{FF2B5EF4-FFF2-40B4-BE49-F238E27FC236}">
                <a16:creationId xmlns:a16="http://schemas.microsoft.com/office/drawing/2014/main" id="{D3FA620E-9160-D517-312B-BADD6A212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BE1EB-8B5C-7740-A754-0BE343131065}" type="datetimeFigureOut">
              <a:rPr lang="en-US" smtClean="0"/>
              <a:t>10/1/2022</a:t>
            </a:fld>
            <a:endParaRPr lang="en-US"/>
          </a:p>
        </p:txBody>
      </p:sp>
      <p:sp>
        <p:nvSpPr>
          <p:cNvPr id="5" name="Platshållare för sidfot 4">
            <a:extLst>
              <a:ext uri="{FF2B5EF4-FFF2-40B4-BE49-F238E27FC236}">
                <a16:creationId xmlns:a16="http://schemas.microsoft.com/office/drawing/2014/main" id="{37029D18-1A7F-AC31-C2CB-A267D08592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tshållare för bildnummer 5">
            <a:extLst>
              <a:ext uri="{FF2B5EF4-FFF2-40B4-BE49-F238E27FC236}">
                <a16:creationId xmlns:a16="http://schemas.microsoft.com/office/drawing/2014/main" id="{81E17D73-CFA4-0C17-B9E7-26F3EDD8C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90ED2-4745-424D-A169-98731DDD962F}" type="slidenum">
              <a:rPr lang="en-US" smtClean="0"/>
              <a:t>‹#›</a:t>
            </a:fld>
            <a:endParaRPr lang="en-US"/>
          </a:p>
        </p:txBody>
      </p:sp>
    </p:spTree>
    <p:extLst>
      <p:ext uri="{BB962C8B-B14F-4D97-AF65-F5344CB8AC3E}">
        <p14:creationId xmlns:p14="http://schemas.microsoft.com/office/powerpoint/2010/main" val="316622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adel.wada-ama.org/learn" TargetMode="External"/><Relationship Id="rId5" Type="http://schemas.openxmlformats.org/officeDocument/2006/relationships/hyperlink" Target="https://adams-help.wada-ama.org/hc/en-us"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png"/><Relationship Id="rId5" Type="http://schemas.openxmlformats.org/officeDocument/2006/relationships/hyperlink" Target="https://forms.gle/FwFturcCrt43ocvy7"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wada-ama.org/en/what-we-do/adams?gclid=CjwKCAjwhNWZBhB_EiwAPzlhNgKzR_5H8SrDNPT7ViiobHxjTJKUqCDlrhgG5e6FRJIT8tTQzqWJjxoCaoEQAvD_BwE" TargetMode="External"/><Relationship Id="rId7" Type="http://schemas.openxmlformats.org/officeDocument/2006/relationships/image" Target="../media/image36.png"/><Relationship Id="rId2" Type="http://schemas.openxmlformats.org/officeDocument/2006/relationships/hyperlink" Target="https://adel.wada-ama.org/learn" TargetMode="External"/><Relationship Id="rId1" Type="http://schemas.openxmlformats.org/officeDocument/2006/relationships/slideLayout" Target="../slideLayouts/slideLayout6.xml"/><Relationship Id="rId6" Type="http://schemas.openxmlformats.org/officeDocument/2006/relationships/hyperlink" Target="http://www.wada-ama.org/" TargetMode="External"/><Relationship Id="rId11" Type="http://schemas.openxmlformats.org/officeDocument/2006/relationships/image" Target="../media/image15.png"/><Relationship Id="rId5" Type="http://schemas.openxmlformats.org/officeDocument/2006/relationships/hyperlink" Target="https://www.wada-ama.org/en/prohibited-list" TargetMode="External"/><Relationship Id="rId10" Type="http://schemas.openxmlformats.org/officeDocument/2006/relationships/image" Target="../media/image39.png"/><Relationship Id="rId4" Type="http://schemas.openxmlformats.org/officeDocument/2006/relationships/hyperlink" Target="https://adams-help.wada-ama.org/hc/en-us" TargetMode="External"/><Relationship Id="rId9"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8.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3.png"/><Relationship Id="rId7"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5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3.png"/><Relationship Id="rId7"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8.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8.xml"/></Relationships>
</file>

<file path=ppt/slides/_rels/slide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32948D83-4A31-42DB-8404-9E67BA58B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811784"/>
            <a:ext cx="10905066" cy="5234432"/>
          </a:xfrm>
          <a:prstGeom prst="rect">
            <a:avLst/>
          </a:prstGeom>
          <a:noFill/>
        </p:spPr>
      </p:pic>
      <p:sp>
        <p:nvSpPr>
          <p:cNvPr id="2" name="TextBox 1">
            <a:extLst>
              <a:ext uri="{FF2B5EF4-FFF2-40B4-BE49-F238E27FC236}">
                <a16:creationId xmlns:a16="http://schemas.microsoft.com/office/drawing/2014/main" id="{D7E2F185-EBB0-4CAE-04A8-7818F599C230}"/>
              </a:ext>
            </a:extLst>
          </p:cNvPr>
          <p:cNvSpPr txBox="1"/>
          <p:nvPr/>
        </p:nvSpPr>
        <p:spPr>
          <a:xfrm>
            <a:off x="6835365" y="5673506"/>
            <a:ext cx="4345664" cy="369332"/>
          </a:xfrm>
          <a:prstGeom prst="rect">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cs typeface="Calibri"/>
              </a:rPr>
              <a:t>We will start at 12:00 UTC</a:t>
            </a:r>
            <a:endParaRPr lang="en-US"/>
          </a:p>
        </p:txBody>
      </p:sp>
    </p:spTree>
    <p:extLst>
      <p:ext uri="{BB962C8B-B14F-4D97-AF65-F5344CB8AC3E}">
        <p14:creationId xmlns:p14="http://schemas.microsoft.com/office/powerpoint/2010/main" val="39374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838200" y="365125"/>
            <a:ext cx="10515600" cy="1083516"/>
          </a:xfrm>
        </p:spPr>
        <p:txBody>
          <a:bodyPr>
            <a:normAutofit/>
          </a:bodyPr>
          <a:lstStyle/>
          <a:p>
            <a:r>
              <a:rPr lang="en-AU" b="1">
                <a:latin typeface="Calibri"/>
                <a:cs typeface="Arial"/>
              </a:rPr>
              <a:t>06. Membership</a:t>
            </a: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199" y="1456657"/>
            <a:ext cx="11220090" cy="5036218"/>
          </a:xfrm>
        </p:spPr>
        <p:txBody>
          <a:bodyPr vert="horz" lIns="91440" tIns="45720" rIns="91440" bIns="45720" rtlCol="0" anchor="t">
            <a:noAutofit/>
          </a:bodyPr>
          <a:lstStyle/>
          <a:p>
            <a:pPr marL="0" indent="0" fontAlgn="base">
              <a:buNone/>
            </a:pPr>
            <a:r>
              <a:rPr lang="en-GB" b="1">
                <a:latin typeface="Calibri"/>
                <a:cs typeface="Arial"/>
              </a:rPr>
              <a:t>06.2</a:t>
            </a:r>
            <a:r>
              <a:rPr lang="en-GB" b="1" i="0">
                <a:effectLst/>
                <a:latin typeface="Calibri"/>
                <a:cs typeface="Arial"/>
              </a:rPr>
              <a:t> New Provisional Status  </a:t>
            </a:r>
            <a:endParaRPr lang="en-US">
              <a:latin typeface="Calibri"/>
              <a:cs typeface="Arial"/>
            </a:endParaRPr>
          </a:p>
          <a:p>
            <a:pPr>
              <a:buNone/>
            </a:pPr>
            <a:r>
              <a:rPr lang="en-US">
                <a:latin typeface="Calibri"/>
                <a:cs typeface="Arial"/>
              </a:rPr>
              <a:t>  </a:t>
            </a:r>
          </a:p>
          <a:p>
            <a:pPr>
              <a:buNone/>
            </a:pPr>
            <a:r>
              <a:rPr lang="en-US" b="1">
                <a:latin typeface="Calibri"/>
                <a:cs typeface="Arial"/>
              </a:rPr>
              <a:t>06.2.1 Somalia </a:t>
            </a:r>
            <a:r>
              <a:rPr lang="en-US">
                <a:latin typeface="Calibri"/>
                <a:cs typeface="Arial"/>
              </a:rPr>
              <a:t>- </a:t>
            </a:r>
            <a:r>
              <a:rPr lang="en-US">
                <a:solidFill>
                  <a:srgbClr val="000000"/>
                </a:solidFill>
                <a:latin typeface="Calibri"/>
                <a:cs typeface="Arial"/>
              </a:rPr>
              <a:t>"Somali Jump Rope Federation", SJRF</a:t>
            </a:r>
            <a:r>
              <a:rPr lang="en-US">
                <a:solidFill>
                  <a:srgbClr val="FF0000"/>
                </a:solidFill>
                <a:latin typeface="Calibri"/>
                <a:cs typeface="Arial"/>
              </a:rPr>
              <a:t> </a:t>
            </a:r>
            <a:endParaRPr lang="en-US">
              <a:solidFill>
                <a:srgbClr val="000000"/>
              </a:solidFill>
              <a:latin typeface="Calibri"/>
              <a:cs typeface="Arial"/>
            </a:endParaRPr>
          </a:p>
          <a:p>
            <a:pPr marL="0" indent="0">
              <a:buNone/>
            </a:pPr>
            <a:r>
              <a:rPr lang="en-US" b="1">
                <a:solidFill>
                  <a:srgbClr val="C00000"/>
                </a:solidFill>
                <a:latin typeface="Calibri"/>
                <a:cs typeface="Arial"/>
              </a:rPr>
              <a:t>Motion 4: </a:t>
            </a:r>
            <a:r>
              <a:rPr lang="en-US">
                <a:latin typeface="Calibri"/>
                <a:cs typeface="Arial"/>
              </a:rPr>
              <a:t>To advance “Somali Jump Rope Federation" to Provisional Status.</a:t>
            </a:r>
            <a:endParaRPr lang="en-US">
              <a:latin typeface="Calibri"/>
              <a:ea typeface="+mn-lt"/>
              <a:cs typeface="Arial"/>
            </a:endParaRPr>
          </a:p>
          <a:p>
            <a:pPr>
              <a:buNone/>
            </a:pPr>
            <a:endParaRPr lang="en-GB" b="1">
              <a:latin typeface="Calibri"/>
              <a:cs typeface="Arial" panose="020B0604020202020204" pitchFamily="34" charset="0"/>
            </a:endParaRPr>
          </a:p>
          <a:p>
            <a:pPr>
              <a:buNone/>
            </a:pPr>
            <a:r>
              <a:rPr lang="en-GB" b="1">
                <a:latin typeface="Calibri"/>
                <a:cs typeface="Arial"/>
              </a:rPr>
              <a:t>06.3 Sanctions </a:t>
            </a:r>
          </a:p>
          <a:p>
            <a:r>
              <a:rPr lang="en-GB" b="1">
                <a:latin typeface="Calibri"/>
                <a:ea typeface="+mn-lt"/>
                <a:cs typeface="Arial"/>
              </a:rPr>
              <a:t>  06.3.1  </a:t>
            </a:r>
            <a:r>
              <a:rPr lang="en-GB">
                <a:latin typeface="Calibri"/>
                <a:ea typeface="+mn-lt"/>
                <a:cs typeface="Arial"/>
              </a:rPr>
              <a:t>Russian Rope Skipping Federation</a:t>
            </a:r>
          </a:p>
          <a:p>
            <a:pPr>
              <a:buNone/>
            </a:pPr>
            <a:endParaRPr lang="en-GB" b="1">
              <a:latin typeface="Calibri"/>
              <a:ea typeface="+mn-lt"/>
              <a:cs typeface="Arial"/>
            </a:endParaRPr>
          </a:p>
        </p:txBody>
      </p:sp>
      <p:pic>
        <p:nvPicPr>
          <p:cNvPr id="5" name="Picture 4">
            <a:extLst>
              <a:ext uri="{FF2B5EF4-FFF2-40B4-BE49-F238E27FC236}">
                <a16:creationId xmlns:a16="http://schemas.microsoft.com/office/drawing/2014/main" id="{DB916728-1014-48B6-82B5-D5A8322EF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pic>
        <p:nvPicPr>
          <p:cNvPr id="4" name="Picture 5">
            <a:extLst>
              <a:ext uri="{FF2B5EF4-FFF2-40B4-BE49-F238E27FC236}">
                <a16:creationId xmlns:a16="http://schemas.microsoft.com/office/drawing/2014/main" id="{80219AE0-3C89-FB53-8E34-B3C49CBC3A52}"/>
              </a:ext>
            </a:extLst>
          </p:cNvPr>
          <p:cNvPicPr>
            <a:picLocks noChangeAspect="1"/>
          </p:cNvPicPr>
          <p:nvPr/>
        </p:nvPicPr>
        <p:blipFill>
          <a:blip r:embed="rId4"/>
          <a:stretch>
            <a:fillRect/>
          </a:stretch>
        </p:blipFill>
        <p:spPr>
          <a:xfrm>
            <a:off x="9024938" y="2300288"/>
            <a:ext cx="942975" cy="60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7" descr="A picture containing rectangle&#10;&#10;Description automatically generated">
            <a:extLst>
              <a:ext uri="{FF2B5EF4-FFF2-40B4-BE49-F238E27FC236}">
                <a16:creationId xmlns:a16="http://schemas.microsoft.com/office/drawing/2014/main" id="{A9D8C370-6473-75A6-ED93-47669B2B39E2}"/>
              </a:ext>
            </a:extLst>
          </p:cNvPr>
          <p:cNvPicPr>
            <a:picLocks noChangeAspect="1"/>
          </p:cNvPicPr>
          <p:nvPr/>
        </p:nvPicPr>
        <p:blipFill>
          <a:blip r:embed="rId5"/>
          <a:stretch>
            <a:fillRect/>
          </a:stretch>
        </p:blipFill>
        <p:spPr>
          <a:xfrm>
            <a:off x="7491413" y="4633913"/>
            <a:ext cx="981075" cy="65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82562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838200" y="365125"/>
            <a:ext cx="10515600" cy="1038693"/>
          </a:xfrm>
        </p:spPr>
        <p:txBody>
          <a:bodyPr/>
          <a:lstStyle/>
          <a:p>
            <a:r>
              <a:rPr lang="en-AU" b="1">
                <a:latin typeface="+mn-lt"/>
              </a:rPr>
              <a:t>06. Membership</a:t>
            </a: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199" y="1404549"/>
            <a:ext cx="10515600" cy="5245640"/>
          </a:xfrm>
        </p:spPr>
        <p:txBody>
          <a:bodyPr vert="horz" lIns="91440" tIns="45720" rIns="91440" bIns="45720" rtlCol="0" anchor="t">
            <a:noAutofit/>
          </a:bodyPr>
          <a:lstStyle/>
          <a:p>
            <a:pPr marL="0" indent="0">
              <a:buNone/>
            </a:pPr>
            <a:endParaRPr lang="en-GB" b="1">
              <a:cs typeface="Calibri"/>
            </a:endParaRPr>
          </a:p>
          <a:p>
            <a:pPr marL="0" indent="0">
              <a:buNone/>
            </a:pPr>
            <a:r>
              <a:rPr lang="en-GB" b="1">
                <a:latin typeface="Calibri"/>
                <a:cs typeface="Arial"/>
              </a:rPr>
              <a:t>06.4 </a:t>
            </a:r>
            <a:r>
              <a:rPr lang="en-GB" b="1" i="0">
                <a:effectLst/>
                <a:latin typeface="Calibri"/>
                <a:cs typeface="Arial"/>
              </a:rPr>
              <a:t>Membership Update</a:t>
            </a:r>
            <a:r>
              <a:rPr lang="en-GB" b="0" i="0">
                <a:effectLst/>
                <a:latin typeface="Calibri"/>
                <a:cs typeface="Arial"/>
              </a:rPr>
              <a:t> </a:t>
            </a:r>
          </a:p>
          <a:p>
            <a:pPr marL="0" indent="0" fontAlgn="base">
              <a:buNone/>
            </a:pPr>
            <a:r>
              <a:rPr lang="en-GB">
                <a:latin typeface="Calibri"/>
                <a:cs typeface="Arial"/>
              </a:rPr>
              <a:t>      </a:t>
            </a:r>
            <a:r>
              <a:rPr lang="en-GB" b="0" i="0">
                <a:effectLst/>
                <a:latin typeface="Calibri"/>
                <a:cs typeface="Arial"/>
              </a:rPr>
              <a:t>63 Total members </a:t>
            </a:r>
            <a:endParaRPr lang="en-GB">
              <a:latin typeface="Calibri"/>
              <a:cs typeface="Arial"/>
            </a:endParaRPr>
          </a:p>
          <a:p>
            <a:pPr marL="0" indent="0">
              <a:buNone/>
            </a:pPr>
            <a:r>
              <a:rPr lang="en-GB">
                <a:latin typeface="Calibri"/>
                <a:cs typeface="Arial"/>
              </a:rPr>
              <a:t>      </a:t>
            </a:r>
            <a:r>
              <a:rPr lang="en-GB" b="0" i="0">
                <a:effectLst/>
                <a:latin typeface="Calibri"/>
                <a:cs typeface="Arial"/>
              </a:rPr>
              <a:t>26 Full members  (40+ is the goal we have been chasing)</a:t>
            </a:r>
          </a:p>
          <a:p>
            <a:pPr marL="0" indent="0" fontAlgn="base">
              <a:buNone/>
            </a:pPr>
            <a:r>
              <a:rPr lang="en-GB">
                <a:latin typeface="Calibri"/>
                <a:cs typeface="Arial"/>
              </a:rPr>
              <a:t>      </a:t>
            </a:r>
            <a:r>
              <a:rPr lang="en-GB" b="0" i="0">
                <a:effectLst/>
                <a:latin typeface="Calibri"/>
                <a:cs typeface="Arial"/>
              </a:rPr>
              <a:t>25 Provisional members  </a:t>
            </a:r>
          </a:p>
          <a:p>
            <a:pPr marL="0" indent="0" fontAlgn="base">
              <a:buNone/>
            </a:pPr>
            <a:r>
              <a:rPr lang="en-GB">
                <a:latin typeface="Calibri"/>
                <a:cs typeface="Arial"/>
              </a:rPr>
              <a:t>      </a:t>
            </a:r>
            <a:r>
              <a:rPr lang="en-GB" b="0" i="0">
                <a:effectLst/>
                <a:latin typeface="Calibri"/>
                <a:cs typeface="Arial"/>
              </a:rPr>
              <a:t>12 Observer status members  </a:t>
            </a:r>
          </a:p>
          <a:p>
            <a:pPr marL="0" indent="0">
              <a:buNone/>
            </a:pPr>
            <a:endParaRPr lang="en-GB" b="1">
              <a:latin typeface="Calibri"/>
              <a:cs typeface="Arial"/>
            </a:endParaRPr>
          </a:p>
          <a:p>
            <a:pPr marL="0" indent="0">
              <a:buNone/>
            </a:pPr>
            <a:r>
              <a:rPr lang="en-GB" b="1">
                <a:latin typeface="Calibri"/>
                <a:cs typeface="Arial"/>
              </a:rPr>
              <a:t>06.5</a:t>
            </a:r>
            <a:r>
              <a:rPr lang="en-GB" b="1" i="0">
                <a:effectLst/>
                <a:latin typeface="Calibri"/>
                <a:cs typeface="Arial"/>
              </a:rPr>
              <a:t> </a:t>
            </a:r>
            <a:r>
              <a:rPr lang="en-GB" b="1">
                <a:latin typeface="Calibri"/>
                <a:cs typeface="Arial"/>
              </a:rPr>
              <a:t>2023 Membership</a:t>
            </a:r>
            <a:r>
              <a:rPr lang="en-GB" b="1" i="0">
                <a:effectLst/>
                <a:latin typeface="Calibri"/>
                <a:cs typeface="Arial"/>
              </a:rPr>
              <a:t> </a:t>
            </a:r>
            <a:r>
              <a:rPr lang="en-GB" b="1">
                <a:latin typeface="Calibri"/>
                <a:cs typeface="Arial"/>
              </a:rPr>
              <a:t>Fee Restructure </a:t>
            </a:r>
          </a:p>
        </p:txBody>
      </p:sp>
      <p:pic>
        <p:nvPicPr>
          <p:cNvPr id="5" name="Picture 4">
            <a:extLst>
              <a:ext uri="{FF2B5EF4-FFF2-40B4-BE49-F238E27FC236}">
                <a16:creationId xmlns:a16="http://schemas.microsoft.com/office/drawing/2014/main" id="{DB916728-1014-48B6-82B5-D5A8322EF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Tree>
    <p:extLst>
      <p:ext uri="{BB962C8B-B14F-4D97-AF65-F5344CB8AC3E}">
        <p14:creationId xmlns:p14="http://schemas.microsoft.com/office/powerpoint/2010/main" val="3676328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DC8DB56-4EE5-B9C0-20F0-C0DC1E337FD1}"/>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103008" y="1263945"/>
            <a:ext cx="10515599" cy="5236768"/>
          </a:xfrm>
          <a:prstGeom prst="rect">
            <a:avLst/>
          </a:prstGeom>
        </p:spPr>
      </p:pic>
      <p:sp>
        <p:nvSpPr>
          <p:cNvPr id="5" name="Title 1">
            <a:extLst>
              <a:ext uri="{FF2B5EF4-FFF2-40B4-BE49-F238E27FC236}">
                <a16:creationId xmlns:a16="http://schemas.microsoft.com/office/drawing/2014/main" id="{1AF71D3D-3AC2-76F8-FFB3-13C50132F734}"/>
              </a:ext>
            </a:extLst>
          </p:cNvPr>
          <p:cNvSpPr>
            <a:spLocks noGrp="1"/>
          </p:cNvSpPr>
          <p:nvPr/>
        </p:nvSpPr>
        <p:spPr>
          <a:xfrm>
            <a:off x="426215" y="-1883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mj-lt"/>
                <a:cs typeface="+mj-lt"/>
              </a:rPr>
              <a:t>6.6</a:t>
            </a:r>
          </a:p>
        </p:txBody>
      </p:sp>
      <p:sp>
        <p:nvSpPr>
          <p:cNvPr id="3" name="TextBox 2">
            <a:extLst>
              <a:ext uri="{FF2B5EF4-FFF2-40B4-BE49-F238E27FC236}">
                <a16:creationId xmlns:a16="http://schemas.microsoft.com/office/drawing/2014/main" id="{463D9F74-7373-B1E7-C218-32A6C321A4FF}"/>
              </a:ext>
            </a:extLst>
          </p:cNvPr>
          <p:cNvSpPr txBox="1"/>
          <p:nvPr/>
        </p:nvSpPr>
        <p:spPr>
          <a:xfrm>
            <a:off x="2288874" y="1186004"/>
            <a:ext cx="103483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Recently we contacted all NGB's to update contact details and collect important data.</a:t>
            </a:r>
          </a:p>
          <a:p>
            <a:endParaRPr lang="en-US">
              <a:cs typeface="Calibri"/>
            </a:endParaRPr>
          </a:p>
          <a:p>
            <a:endParaRPr lang="en-US">
              <a:cs typeface="Calibri"/>
            </a:endParaRPr>
          </a:p>
        </p:txBody>
      </p:sp>
      <p:sp>
        <p:nvSpPr>
          <p:cNvPr id="8" name="TextBox 7">
            <a:extLst>
              <a:ext uri="{FF2B5EF4-FFF2-40B4-BE49-F238E27FC236}">
                <a16:creationId xmlns:a16="http://schemas.microsoft.com/office/drawing/2014/main" id="{277EB356-1BA8-99BF-40EA-228DEC6DF93F}"/>
              </a:ext>
            </a:extLst>
          </p:cNvPr>
          <p:cNvSpPr txBox="1"/>
          <p:nvPr/>
        </p:nvSpPr>
        <p:spPr>
          <a:xfrm>
            <a:off x="1197776" y="1591225"/>
            <a:ext cx="104350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Thank you to the 50% of NGB's that replied (shown in blue below).  Engaging with our correspondence makes sure that your voice is heard and that we always have up to date contact information to engage with you about the exciting things that are happening within our sport.</a:t>
            </a:r>
          </a:p>
        </p:txBody>
      </p:sp>
      <p:sp>
        <p:nvSpPr>
          <p:cNvPr id="6" name="TextBox 5">
            <a:extLst>
              <a:ext uri="{FF2B5EF4-FFF2-40B4-BE49-F238E27FC236}">
                <a16:creationId xmlns:a16="http://schemas.microsoft.com/office/drawing/2014/main" id="{F3608F16-0E4F-BBCD-DC55-8252E6C34B55}"/>
              </a:ext>
            </a:extLst>
          </p:cNvPr>
          <p:cNvSpPr txBox="1"/>
          <p:nvPr/>
        </p:nvSpPr>
        <p:spPr>
          <a:xfrm>
            <a:off x="1389430" y="6416565"/>
            <a:ext cx="100488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If you did not receive this survey that means, we do not have the most up to date contact information.</a:t>
            </a:r>
            <a:endParaRPr lang="en-US"/>
          </a:p>
        </p:txBody>
      </p:sp>
      <p:sp>
        <p:nvSpPr>
          <p:cNvPr id="9" name="TextBox 8">
            <a:extLst>
              <a:ext uri="{FF2B5EF4-FFF2-40B4-BE49-F238E27FC236}">
                <a16:creationId xmlns:a16="http://schemas.microsoft.com/office/drawing/2014/main" id="{3C0672EF-5A5D-B047-9B76-2B86C5E19D42}"/>
              </a:ext>
            </a:extLst>
          </p:cNvPr>
          <p:cNvSpPr txBox="1"/>
          <p:nvPr/>
        </p:nvSpPr>
        <p:spPr>
          <a:xfrm>
            <a:off x="1284447" y="117954"/>
            <a:ext cx="71220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Calibri"/>
              </a:rPr>
              <a:t>MEMBERSHIP SURVEY</a:t>
            </a:r>
          </a:p>
        </p:txBody>
      </p:sp>
      <p:pic>
        <p:nvPicPr>
          <p:cNvPr id="12" name="Picture 12" descr="Chart, bar chart&#10;&#10;Description automatically generated">
            <a:extLst>
              <a:ext uri="{FF2B5EF4-FFF2-40B4-BE49-F238E27FC236}">
                <a16:creationId xmlns:a16="http://schemas.microsoft.com/office/drawing/2014/main" id="{AC8A11F7-B672-9F07-4B2C-336B4355FFD8}"/>
              </a:ext>
            </a:extLst>
          </p:cNvPr>
          <p:cNvPicPr>
            <a:picLocks noChangeAspect="1"/>
          </p:cNvPicPr>
          <p:nvPr/>
        </p:nvPicPr>
        <p:blipFill>
          <a:blip r:embed="rId5"/>
          <a:stretch>
            <a:fillRect/>
          </a:stretch>
        </p:blipFill>
        <p:spPr>
          <a:xfrm>
            <a:off x="3331780" y="2565128"/>
            <a:ext cx="6053958" cy="374572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6A4562A8-9180-8A5A-8A67-3E93302ABEC8}"/>
              </a:ext>
            </a:extLst>
          </p:cNvPr>
          <p:cNvSpPr txBox="1"/>
          <p:nvPr/>
        </p:nvSpPr>
        <p:spPr>
          <a:xfrm>
            <a:off x="1298027" y="667406"/>
            <a:ext cx="577247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Data shown in this presentation reflects survey responses as of Sept 17, 2022</a:t>
            </a:r>
          </a:p>
          <a:p>
            <a:endParaRPr lang="en-US">
              <a:cs typeface="Calibri"/>
            </a:endParaRPr>
          </a:p>
        </p:txBody>
      </p:sp>
      <p:pic>
        <p:nvPicPr>
          <p:cNvPr id="2" name="Slide 1">
            <a:hlinkClick r:id="" action="ppaction://media"/>
            <a:extLst>
              <a:ext uri="{FF2B5EF4-FFF2-40B4-BE49-F238E27FC236}">
                <a16:creationId xmlns:a16="http://schemas.microsoft.com/office/drawing/2014/main" id="{34BCE067-C09C-2792-A6F7-907245AAFB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7081" y="767365"/>
            <a:ext cx="372899" cy="351878"/>
          </a:xfrm>
          <a:prstGeom prst="rect">
            <a:avLst/>
          </a:prstGeom>
        </p:spPr>
      </p:pic>
    </p:spTree>
    <p:extLst>
      <p:ext uri="{BB962C8B-B14F-4D97-AF65-F5344CB8AC3E}">
        <p14:creationId xmlns:p14="http://schemas.microsoft.com/office/powerpoint/2010/main" val="2796215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B9155E8-9CDB-8D5C-F863-900B3A455855}"/>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94420" y="458403"/>
            <a:ext cx="12148455" cy="6035053"/>
          </a:xfrm>
          <a:prstGeom prst="rect">
            <a:avLst/>
          </a:prstGeom>
        </p:spPr>
      </p:pic>
      <p:sp>
        <p:nvSpPr>
          <p:cNvPr id="6" name="Rectangle 5">
            <a:extLst>
              <a:ext uri="{FF2B5EF4-FFF2-40B4-BE49-F238E27FC236}">
                <a16:creationId xmlns:a16="http://schemas.microsoft.com/office/drawing/2014/main" id="{86739499-49CD-C9B1-FF4F-49AAECA3D108}"/>
              </a:ext>
            </a:extLst>
          </p:cNvPr>
          <p:cNvSpPr/>
          <p:nvPr/>
        </p:nvSpPr>
        <p:spPr>
          <a:xfrm>
            <a:off x="123372" y="2318658"/>
            <a:ext cx="5849254" cy="418737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36502C-18BE-3300-13C4-C6AE18112497}"/>
              </a:ext>
            </a:extLst>
          </p:cNvPr>
          <p:cNvSpPr/>
          <p:nvPr/>
        </p:nvSpPr>
        <p:spPr>
          <a:xfrm>
            <a:off x="5963557" y="134257"/>
            <a:ext cx="6163127" cy="406762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0AA1BEB-A9D9-D991-052E-24DE08D24911}"/>
              </a:ext>
            </a:extLst>
          </p:cNvPr>
          <p:cNvSpPr txBox="1"/>
          <p:nvPr/>
        </p:nvSpPr>
        <p:spPr>
          <a:xfrm>
            <a:off x="-301173" y="299358"/>
            <a:ext cx="6581775" cy="304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gn="ctr">
              <a:lnSpc>
                <a:spcPct val="90000"/>
              </a:lnSpc>
              <a:spcAft>
                <a:spcPts val="600"/>
              </a:spcAft>
            </a:pPr>
            <a:r>
              <a:rPr lang="en-US" sz="3200" b="1">
                <a:ea typeface="+mn-lt"/>
                <a:cs typeface="+mn-lt"/>
              </a:rPr>
              <a:t>SURVEY RESULTS</a:t>
            </a:r>
            <a:endParaRPr lang="en-US" sz="3200">
              <a:ea typeface="+mn-lt"/>
              <a:cs typeface="+mn-lt"/>
            </a:endParaRPr>
          </a:p>
          <a:p>
            <a:pPr marL="57150" algn="ctr">
              <a:lnSpc>
                <a:spcPct val="90000"/>
              </a:lnSpc>
              <a:spcAft>
                <a:spcPts val="600"/>
              </a:spcAft>
            </a:pPr>
            <a:r>
              <a:rPr lang="en-US" sz="3200">
                <a:ea typeface="+mn-lt"/>
                <a:cs typeface="+mn-lt"/>
              </a:rPr>
              <a:t>Total Athletes </a:t>
            </a:r>
            <a:r>
              <a:rPr lang="en-US" sz="3200" b="1">
                <a:ea typeface="+mn-lt"/>
                <a:cs typeface="+mn-lt"/>
              </a:rPr>
              <a:t>177,182</a:t>
            </a:r>
          </a:p>
          <a:p>
            <a:pPr marL="57150" algn="ctr">
              <a:lnSpc>
                <a:spcPct val="90000"/>
              </a:lnSpc>
              <a:spcAft>
                <a:spcPts val="600"/>
              </a:spcAft>
            </a:pPr>
            <a:r>
              <a:rPr lang="en-US">
                <a:ea typeface="+mn-lt"/>
                <a:cs typeface="+mn-lt"/>
              </a:rPr>
              <a:t>23,058 Competitive athletes</a:t>
            </a:r>
          </a:p>
          <a:p>
            <a:pPr marL="57150" algn="ctr">
              <a:lnSpc>
                <a:spcPct val="90000"/>
              </a:lnSpc>
              <a:spcAft>
                <a:spcPts val="600"/>
              </a:spcAft>
            </a:pPr>
            <a:r>
              <a:rPr lang="en-US">
                <a:ea typeface="+mn-lt"/>
                <a:cs typeface="+mn-lt"/>
              </a:rPr>
              <a:t>154,124 Non-Competitive athletes</a:t>
            </a:r>
            <a:endParaRPr lang="en-US">
              <a:cs typeface="Calibri"/>
            </a:endParaRPr>
          </a:p>
          <a:p>
            <a:pPr marL="57150" algn="ctr">
              <a:lnSpc>
                <a:spcPct val="90000"/>
              </a:lnSpc>
              <a:spcAft>
                <a:spcPts val="600"/>
              </a:spcAft>
            </a:pPr>
            <a:r>
              <a:rPr lang="en-US" sz="1200">
                <a:ea typeface="+mn-lt"/>
                <a:cs typeface="+mn-lt"/>
              </a:rPr>
              <a:t>(33 countries)</a:t>
            </a:r>
          </a:p>
          <a:p>
            <a:pPr marL="285750" indent="-228600">
              <a:lnSpc>
                <a:spcPct val="90000"/>
              </a:lnSpc>
              <a:spcAft>
                <a:spcPts val="600"/>
              </a:spcAft>
              <a:buFont typeface="Arial,Sans-Serif"/>
              <a:buChar char="•"/>
            </a:pPr>
            <a:endParaRPr lang="en-US">
              <a:ea typeface="+mn-lt"/>
              <a:cs typeface="+mn-lt"/>
            </a:endParaRPr>
          </a:p>
          <a:p>
            <a:pPr marL="285750" indent="-228600" algn="l">
              <a:lnSpc>
                <a:spcPct val="90000"/>
              </a:lnSpc>
              <a:spcAft>
                <a:spcPts val="600"/>
              </a:spcAft>
              <a:buFont typeface="Arial,Sans-Serif"/>
              <a:buChar char="•"/>
            </a:pPr>
            <a:endParaRPr lang="en-US">
              <a:cs typeface="Calibri"/>
            </a:endParaRPr>
          </a:p>
          <a:p>
            <a:endParaRPr lang="en-US">
              <a:cs typeface="Calibri"/>
            </a:endParaRPr>
          </a:p>
        </p:txBody>
      </p:sp>
      <p:sp>
        <p:nvSpPr>
          <p:cNvPr id="13" name="TextBox 12">
            <a:extLst>
              <a:ext uri="{FF2B5EF4-FFF2-40B4-BE49-F238E27FC236}">
                <a16:creationId xmlns:a16="http://schemas.microsoft.com/office/drawing/2014/main" id="{1DD53580-C5A3-898E-1F95-D4AA3DC78825}"/>
              </a:ext>
            </a:extLst>
          </p:cNvPr>
          <p:cNvSpPr txBox="1"/>
          <p:nvPr/>
        </p:nvSpPr>
        <p:spPr>
          <a:xfrm>
            <a:off x="6224815" y="4510314"/>
            <a:ext cx="6182631" cy="1757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
              <a:lnSpc>
                <a:spcPct val="90000"/>
              </a:lnSpc>
              <a:spcAft>
                <a:spcPts val="600"/>
              </a:spcAft>
            </a:pPr>
            <a:r>
              <a:rPr lang="en-US" b="1">
                <a:ea typeface="+mn-lt"/>
                <a:cs typeface="+mn-lt"/>
              </a:rPr>
              <a:t>How is this data collected? </a:t>
            </a:r>
            <a:endParaRPr lang="en-US" b="1"/>
          </a:p>
          <a:p>
            <a:pPr marL="285750" indent="-228600">
              <a:lnSpc>
                <a:spcPct val="90000"/>
              </a:lnSpc>
              <a:spcAft>
                <a:spcPts val="600"/>
              </a:spcAft>
              <a:buFont typeface="Arial,Sans-Serif"/>
              <a:buChar char="•"/>
            </a:pPr>
            <a:r>
              <a:rPr lang="en-US" sz="1600">
                <a:ea typeface="+mn-lt"/>
                <a:cs typeface="+mn-lt"/>
              </a:rPr>
              <a:t>60.6% of countries collect details through registration systems or membership surveys</a:t>
            </a:r>
          </a:p>
          <a:p>
            <a:pPr marL="285750" indent="-228600">
              <a:lnSpc>
                <a:spcPct val="90000"/>
              </a:lnSpc>
              <a:spcAft>
                <a:spcPts val="600"/>
              </a:spcAft>
              <a:buFont typeface="Arial,Sans-Serif"/>
              <a:buChar char="•"/>
            </a:pPr>
            <a:r>
              <a:rPr lang="en-US" sz="1600">
                <a:ea typeface="+mn-lt"/>
                <a:cs typeface="+mn-lt"/>
              </a:rPr>
              <a:t>27.3% of countries use competition data</a:t>
            </a:r>
          </a:p>
          <a:p>
            <a:pPr marL="285750" indent="-228600">
              <a:lnSpc>
                <a:spcPct val="90000"/>
              </a:lnSpc>
              <a:spcAft>
                <a:spcPts val="600"/>
              </a:spcAft>
              <a:buFont typeface="Arial,Sans-Serif"/>
              <a:buChar char="•"/>
            </a:pPr>
            <a:r>
              <a:rPr lang="en-US" sz="1600">
                <a:ea typeface="+mn-lt"/>
                <a:cs typeface="+mn-lt"/>
              </a:rPr>
              <a:t>6.1% communicate directly with clubs and schools</a:t>
            </a:r>
          </a:p>
          <a:p>
            <a:pPr marL="285750" indent="-228600">
              <a:lnSpc>
                <a:spcPct val="90000"/>
              </a:lnSpc>
              <a:spcAft>
                <a:spcPts val="600"/>
              </a:spcAft>
              <a:buFont typeface="Arial,Sans-Serif"/>
              <a:buChar char="•"/>
            </a:pPr>
            <a:r>
              <a:rPr lang="en-US" sz="1600">
                <a:ea typeface="+mn-lt"/>
                <a:cs typeface="+mn-lt"/>
              </a:rPr>
              <a:t>6.1% have no formal process</a:t>
            </a:r>
            <a:endParaRPr lang="en-US" sz="1600"/>
          </a:p>
        </p:txBody>
      </p:sp>
      <p:pic>
        <p:nvPicPr>
          <p:cNvPr id="2" name="Picture 6" descr="Chart, pie chart&#10;&#10;Description automatically generated">
            <a:extLst>
              <a:ext uri="{FF2B5EF4-FFF2-40B4-BE49-F238E27FC236}">
                <a16:creationId xmlns:a16="http://schemas.microsoft.com/office/drawing/2014/main" id="{CC0C7CFB-1D02-2ECE-6B9A-A354B2AB4B77}"/>
              </a:ext>
            </a:extLst>
          </p:cNvPr>
          <p:cNvPicPr>
            <a:picLocks noChangeAspect="1"/>
          </p:cNvPicPr>
          <p:nvPr/>
        </p:nvPicPr>
        <p:blipFill>
          <a:blip r:embed="rId5"/>
          <a:stretch>
            <a:fillRect/>
          </a:stretch>
        </p:blipFill>
        <p:spPr>
          <a:xfrm>
            <a:off x="6053959" y="294895"/>
            <a:ext cx="5969875" cy="3693177"/>
          </a:xfrm>
          <a:prstGeom prst="rect">
            <a:avLst/>
          </a:prstGeom>
        </p:spPr>
      </p:pic>
      <p:pic>
        <p:nvPicPr>
          <p:cNvPr id="7" name="Picture 9" descr="Chart, pie chart&#10;&#10;Description automatically generated">
            <a:extLst>
              <a:ext uri="{FF2B5EF4-FFF2-40B4-BE49-F238E27FC236}">
                <a16:creationId xmlns:a16="http://schemas.microsoft.com/office/drawing/2014/main" id="{207ED65F-4E41-34C8-3DF4-3B4FF1F8CAC9}"/>
              </a:ext>
            </a:extLst>
          </p:cNvPr>
          <p:cNvPicPr>
            <a:picLocks noChangeAspect="1"/>
          </p:cNvPicPr>
          <p:nvPr/>
        </p:nvPicPr>
        <p:blipFill>
          <a:blip r:embed="rId6"/>
          <a:stretch>
            <a:fillRect/>
          </a:stretch>
        </p:blipFill>
        <p:spPr>
          <a:xfrm>
            <a:off x="268014" y="2411966"/>
            <a:ext cx="5538951" cy="4041542"/>
          </a:xfrm>
          <a:prstGeom prst="rect">
            <a:avLst/>
          </a:prstGeom>
        </p:spPr>
      </p:pic>
      <p:pic>
        <p:nvPicPr>
          <p:cNvPr id="3" name="Slide 2">
            <a:hlinkClick r:id="" action="ppaction://media"/>
            <a:extLst>
              <a:ext uri="{FF2B5EF4-FFF2-40B4-BE49-F238E27FC236}">
                <a16:creationId xmlns:a16="http://schemas.microsoft.com/office/drawing/2014/main" id="{31866AC6-D342-7CF7-E3BA-57D54FB2FB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089" y="205061"/>
            <a:ext cx="362388" cy="372899"/>
          </a:xfrm>
          <a:prstGeom prst="rect">
            <a:avLst/>
          </a:prstGeom>
        </p:spPr>
      </p:pic>
    </p:spTree>
    <p:extLst>
      <p:ext uri="{BB962C8B-B14F-4D97-AF65-F5344CB8AC3E}">
        <p14:creationId xmlns:p14="http://schemas.microsoft.com/office/powerpoint/2010/main" val="3338445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83E9254-2D42-F589-7EF2-64739598B463}"/>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103008" y="1263945"/>
            <a:ext cx="10515599" cy="5236768"/>
          </a:xfrm>
          <a:prstGeom prst="rect">
            <a:avLst/>
          </a:prstGeom>
        </p:spPr>
      </p:pic>
      <p:sp>
        <p:nvSpPr>
          <p:cNvPr id="6" name="TextBox 5">
            <a:extLst>
              <a:ext uri="{FF2B5EF4-FFF2-40B4-BE49-F238E27FC236}">
                <a16:creationId xmlns:a16="http://schemas.microsoft.com/office/drawing/2014/main" id="{2D088E15-D898-E59A-6C1D-C48495943973}"/>
              </a:ext>
            </a:extLst>
          </p:cNvPr>
          <p:cNvSpPr txBox="1"/>
          <p:nvPr/>
        </p:nvSpPr>
        <p:spPr>
          <a:xfrm>
            <a:off x="1396999" y="1424214"/>
            <a:ext cx="564197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a:p>
            <a:endParaRPr lang="en-US">
              <a:cs typeface="Calibri"/>
            </a:endParaRPr>
          </a:p>
          <a:p>
            <a:endParaRPr lang="en-US">
              <a:cs typeface="Calibri"/>
            </a:endParaRPr>
          </a:p>
          <a:p>
            <a:r>
              <a:rPr lang="en-US" b="1">
                <a:cs typeface="Calibri"/>
              </a:rPr>
              <a:t>90% of NGB's hold an Annual General Meeting. </a:t>
            </a:r>
          </a:p>
          <a:p>
            <a:endParaRPr lang="en-US"/>
          </a:p>
          <a:p>
            <a:endParaRPr lang="en-US">
              <a:ea typeface="+mn-lt"/>
              <a:cs typeface="+mn-lt"/>
            </a:endParaRPr>
          </a:p>
          <a:p>
            <a:endParaRPr lang="en-US">
              <a:cs typeface="Calibri"/>
            </a:endParaRPr>
          </a:p>
          <a:p>
            <a:endParaRPr lang="en-US">
              <a:ea typeface="+mn-lt"/>
              <a:cs typeface="+mn-lt"/>
            </a:endParaRPr>
          </a:p>
          <a:p>
            <a:endParaRPr lang="en-US">
              <a:ea typeface="+mn-lt"/>
              <a:cs typeface="+mn-lt"/>
            </a:endParaRPr>
          </a:p>
          <a:p>
            <a:endParaRPr lang="en-US">
              <a:ea typeface="+mn-lt"/>
              <a:cs typeface="+mn-lt"/>
            </a:endParaRPr>
          </a:p>
          <a:p>
            <a:endParaRPr lang="en-US">
              <a:cs typeface="Calibri"/>
            </a:endParaRPr>
          </a:p>
          <a:p>
            <a:endParaRPr lang="en-US">
              <a:cs typeface="Calibri"/>
            </a:endParaRPr>
          </a:p>
        </p:txBody>
      </p:sp>
      <p:sp>
        <p:nvSpPr>
          <p:cNvPr id="2" name="TextBox 1">
            <a:extLst>
              <a:ext uri="{FF2B5EF4-FFF2-40B4-BE49-F238E27FC236}">
                <a16:creationId xmlns:a16="http://schemas.microsoft.com/office/drawing/2014/main" id="{259DFC6E-1E54-86AD-361A-5A82CDF84405}"/>
              </a:ext>
            </a:extLst>
          </p:cNvPr>
          <p:cNvSpPr txBox="1"/>
          <p:nvPr/>
        </p:nvSpPr>
        <p:spPr>
          <a:xfrm>
            <a:off x="1104899" y="468086"/>
            <a:ext cx="41978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Other statistics collected.......</a:t>
            </a:r>
          </a:p>
        </p:txBody>
      </p:sp>
      <p:sp>
        <p:nvSpPr>
          <p:cNvPr id="3" name="TextBox 2">
            <a:extLst>
              <a:ext uri="{FF2B5EF4-FFF2-40B4-BE49-F238E27FC236}">
                <a16:creationId xmlns:a16="http://schemas.microsoft.com/office/drawing/2014/main" id="{128565EF-B7EE-C30F-1B63-169553734059}"/>
              </a:ext>
            </a:extLst>
          </p:cNvPr>
          <p:cNvSpPr txBox="1"/>
          <p:nvPr/>
        </p:nvSpPr>
        <p:spPr>
          <a:xfrm>
            <a:off x="1398814" y="1045029"/>
            <a:ext cx="102216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Only 48% of NGB's have an active Athlete Council</a:t>
            </a:r>
          </a:p>
          <a:p>
            <a:r>
              <a:rPr lang="en-US">
                <a:ea typeface="+mn-lt"/>
                <a:cs typeface="+mn-lt"/>
              </a:rPr>
              <a:t>                               This is concerning as we are an athlete focused organization. We need to make sure that</a:t>
            </a:r>
          </a:p>
          <a:p>
            <a:r>
              <a:rPr lang="en-US">
                <a:ea typeface="+mn-lt"/>
                <a:cs typeface="+mn-lt"/>
              </a:rPr>
              <a:t>                               athlete voice is at the center of everything we do.</a:t>
            </a:r>
            <a:endParaRPr lang="en-US">
              <a:cs typeface="Calibri"/>
            </a:endParaRPr>
          </a:p>
          <a:p>
            <a:pPr algn="l"/>
            <a:endParaRPr lang="en-US">
              <a:cs typeface="Calibri"/>
            </a:endParaRPr>
          </a:p>
        </p:txBody>
      </p:sp>
      <p:sp>
        <p:nvSpPr>
          <p:cNvPr id="4" name="TextBox 3">
            <a:extLst>
              <a:ext uri="{FF2B5EF4-FFF2-40B4-BE49-F238E27FC236}">
                <a16:creationId xmlns:a16="http://schemas.microsoft.com/office/drawing/2014/main" id="{480D522D-AEBA-212D-C7E9-DFEA888D5AF7}"/>
              </a:ext>
            </a:extLst>
          </p:cNvPr>
          <p:cNvSpPr txBox="1"/>
          <p:nvPr/>
        </p:nvSpPr>
        <p:spPr>
          <a:xfrm>
            <a:off x="653142" y="4049485"/>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A68B0FA7-66D1-243A-A6BA-FDADA016C14E}"/>
              </a:ext>
            </a:extLst>
          </p:cNvPr>
          <p:cNvSpPr txBox="1"/>
          <p:nvPr/>
        </p:nvSpPr>
        <p:spPr>
          <a:xfrm>
            <a:off x="1398814" y="4838699"/>
            <a:ext cx="100801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4 out of 31 countries currently register athletes in ADAMS</a:t>
            </a:r>
            <a:r>
              <a:rPr lang="en-US">
                <a:ea typeface="+mn-lt"/>
                <a:cs typeface="+mn-lt"/>
              </a:rPr>
              <a:t> </a:t>
            </a:r>
          </a:p>
          <a:p>
            <a:r>
              <a:rPr lang="en-US">
                <a:ea typeface="+mn-lt"/>
                <a:cs typeface="+mn-lt"/>
              </a:rPr>
              <a:t>                                This will  be a requirement to compete at the IJRU World Championships series in</a:t>
            </a:r>
          </a:p>
          <a:p>
            <a:r>
              <a:rPr lang="en-US">
                <a:ea typeface="+mn-lt"/>
                <a:cs typeface="+mn-lt"/>
              </a:rPr>
              <a:t>                                Colorado Springs, 2023.  </a:t>
            </a:r>
          </a:p>
          <a:p>
            <a:r>
              <a:rPr lang="en-US">
                <a:ea typeface="+mn-lt"/>
                <a:cs typeface="+mn-lt"/>
              </a:rPr>
              <a:t>                                Please visit </a:t>
            </a:r>
            <a:r>
              <a:rPr lang="en-US">
                <a:ea typeface="+mn-lt"/>
                <a:cs typeface="+mn-lt"/>
                <a:hlinkClick r:id="rId5"/>
              </a:rPr>
              <a:t>https://adams-help.wada-ama.org/hc/en-us</a:t>
            </a:r>
            <a:r>
              <a:rPr lang="en-US">
                <a:ea typeface="+mn-lt"/>
                <a:cs typeface="+mn-lt"/>
              </a:rPr>
              <a:t> for more information.</a:t>
            </a:r>
            <a:endParaRPr lang="en-US">
              <a:cs typeface="Calibri"/>
            </a:endParaRPr>
          </a:p>
        </p:txBody>
      </p:sp>
      <p:sp>
        <p:nvSpPr>
          <p:cNvPr id="8" name="TextBox 7">
            <a:extLst>
              <a:ext uri="{FF2B5EF4-FFF2-40B4-BE49-F238E27FC236}">
                <a16:creationId xmlns:a16="http://schemas.microsoft.com/office/drawing/2014/main" id="{CF8AF269-21F3-AD00-9E9C-B7153DD08AEC}"/>
              </a:ext>
            </a:extLst>
          </p:cNvPr>
          <p:cNvSpPr txBox="1"/>
          <p:nvPr/>
        </p:nvSpPr>
        <p:spPr>
          <a:xfrm>
            <a:off x="1398813" y="3624943"/>
            <a:ext cx="94556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18 out of 33 countries currently encourage athletes to register on ADEL</a:t>
            </a:r>
            <a:r>
              <a:rPr lang="en-US">
                <a:ea typeface="+mn-lt"/>
                <a:cs typeface="+mn-lt"/>
              </a:rPr>
              <a:t> </a:t>
            </a:r>
          </a:p>
          <a:p>
            <a:r>
              <a:rPr lang="en-US">
                <a:ea typeface="+mn-lt"/>
                <a:cs typeface="+mn-lt"/>
              </a:rPr>
              <a:t>                               We have sent information out regarding this previously but you can find         </a:t>
            </a:r>
          </a:p>
          <a:p>
            <a:r>
              <a:rPr lang="en-US">
                <a:ea typeface="+mn-lt"/>
                <a:cs typeface="+mn-lt"/>
              </a:rPr>
              <a:t>                               more information at </a:t>
            </a:r>
            <a:r>
              <a:rPr lang="en-US">
                <a:ea typeface="+mn-lt"/>
                <a:cs typeface="+mn-lt"/>
                <a:hlinkClick r:id="rId6"/>
              </a:rPr>
              <a:t>https://adel.wada-ama.org/learn</a:t>
            </a:r>
            <a:r>
              <a:rPr lang="en-US">
                <a:ea typeface="+mn-lt"/>
                <a:cs typeface="+mn-lt"/>
              </a:rPr>
              <a:t> </a:t>
            </a:r>
            <a:endParaRPr lang="en-US">
              <a:cs typeface="Calibri"/>
            </a:endParaRPr>
          </a:p>
        </p:txBody>
      </p:sp>
      <p:pic>
        <p:nvPicPr>
          <p:cNvPr id="9" name="Picture 9" descr="Graphical user interface, application, icon&#10;&#10;Description automatically generated">
            <a:extLst>
              <a:ext uri="{FF2B5EF4-FFF2-40B4-BE49-F238E27FC236}">
                <a16:creationId xmlns:a16="http://schemas.microsoft.com/office/drawing/2014/main" id="{78D81291-E80A-F79B-0DD1-93CE4E1769D2}"/>
              </a:ext>
            </a:extLst>
          </p:cNvPr>
          <p:cNvPicPr>
            <a:picLocks noChangeAspect="1"/>
          </p:cNvPicPr>
          <p:nvPr/>
        </p:nvPicPr>
        <p:blipFill>
          <a:blip r:embed="rId7"/>
          <a:stretch>
            <a:fillRect/>
          </a:stretch>
        </p:blipFill>
        <p:spPr>
          <a:xfrm>
            <a:off x="1398814" y="2958680"/>
            <a:ext cx="2743200" cy="526983"/>
          </a:xfrm>
          <a:prstGeom prst="rect">
            <a:avLst/>
          </a:prstGeom>
        </p:spPr>
      </p:pic>
      <p:pic>
        <p:nvPicPr>
          <p:cNvPr id="10" name="Slide 3">
            <a:hlinkClick r:id="" action="ppaction://media"/>
            <a:extLst>
              <a:ext uri="{FF2B5EF4-FFF2-40B4-BE49-F238E27FC236}">
                <a16:creationId xmlns:a16="http://schemas.microsoft.com/office/drawing/2014/main" id="{F328B6CD-B792-F663-AC4C-F6E49EEEF7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1317" y="467820"/>
            <a:ext cx="393919" cy="425450"/>
          </a:xfrm>
          <a:prstGeom prst="rect">
            <a:avLst/>
          </a:prstGeom>
        </p:spPr>
      </p:pic>
    </p:spTree>
    <p:extLst>
      <p:ext uri="{BB962C8B-B14F-4D97-AF65-F5344CB8AC3E}">
        <p14:creationId xmlns:p14="http://schemas.microsoft.com/office/powerpoint/2010/main" val="4058029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24184C61-44C8-917A-A350-10B3E63802B3}"/>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103008" y="1263945"/>
            <a:ext cx="10515599" cy="5236768"/>
          </a:xfrm>
          <a:prstGeom prst="rect">
            <a:avLst/>
          </a:prstGeom>
        </p:spPr>
      </p:pic>
      <p:sp>
        <p:nvSpPr>
          <p:cNvPr id="2" name="TextBox 1">
            <a:extLst>
              <a:ext uri="{FF2B5EF4-FFF2-40B4-BE49-F238E27FC236}">
                <a16:creationId xmlns:a16="http://schemas.microsoft.com/office/drawing/2014/main" id="{CBFA6576-3C6B-E195-A591-F425A65FB909}"/>
              </a:ext>
            </a:extLst>
          </p:cNvPr>
          <p:cNvSpPr txBox="1"/>
          <p:nvPr/>
        </p:nvSpPr>
        <p:spPr>
          <a:xfrm>
            <a:off x="175151" y="325714"/>
            <a:ext cx="1204688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mn-lt"/>
                <a:cs typeface="+mn-lt"/>
              </a:rPr>
              <a:t>Of the 33 NGB's that replied to the survey, 30 are hoping or planning to attend the IJRU World Championships in Colorado Springs, 2023</a:t>
            </a:r>
          </a:p>
          <a:p>
            <a:endParaRPr lang="en-US" sz="2400">
              <a:ea typeface="+mn-lt"/>
              <a:cs typeface="+mn-lt"/>
            </a:endParaRPr>
          </a:p>
          <a:p>
            <a:endParaRPr lang="en-US" sz="2400">
              <a:cs typeface="Calibri"/>
            </a:endParaRPr>
          </a:p>
        </p:txBody>
      </p:sp>
      <p:pic>
        <p:nvPicPr>
          <p:cNvPr id="3" name="Picture 3" descr="Map&#10;&#10;Description automatically generated">
            <a:extLst>
              <a:ext uri="{FF2B5EF4-FFF2-40B4-BE49-F238E27FC236}">
                <a16:creationId xmlns:a16="http://schemas.microsoft.com/office/drawing/2014/main" id="{57FC8E3F-A4DA-C6D3-08C7-F5BCD73A2E20}"/>
              </a:ext>
            </a:extLst>
          </p:cNvPr>
          <p:cNvPicPr>
            <a:picLocks noChangeAspect="1"/>
          </p:cNvPicPr>
          <p:nvPr/>
        </p:nvPicPr>
        <p:blipFill>
          <a:blip r:embed="rId5"/>
          <a:stretch>
            <a:fillRect/>
          </a:stretch>
        </p:blipFill>
        <p:spPr>
          <a:xfrm>
            <a:off x="6585145" y="4318302"/>
            <a:ext cx="5604892" cy="2529553"/>
          </a:xfrm>
          <a:prstGeom prst="rect">
            <a:avLst/>
          </a:prstGeom>
        </p:spPr>
      </p:pic>
      <p:sp>
        <p:nvSpPr>
          <p:cNvPr id="7" name="Right Triangle 6">
            <a:extLst>
              <a:ext uri="{FF2B5EF4-FFF2-40B4-BE49-F238E27FC236}">
                <a16:creationId xmlns:a16="http://schemas.microsoft.com/office/drawing/2014/main" id="{53D1DFB3-3E96-22C9-2EAA-6AD0CF1A698B}"/>
              </a:ext>
            </a:extLst>
          </p:cNvPr>
          <p:cNvSpPr/>
          <p:nvPr/>
        </p:nvSpPr>
        <p:spPr>
          <a:xfrm>
            <a:off x="-2721" y="1260023"/>
            <a:ext cx="8784769" cy="5589813"/>
          </a:xfrm>
          <a:prstGeom prst="r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B7CFE0F-08C5-407F-C05E-5B2B718C672F}"/>
              </a:ext>
            </a:extLst>
          </p:cNvPr>
          <p:cNvSpPr txBox="1"/>
          <p:nvPr/>
        </p:nvSpPr>
        <p:spPr>
          <a:xfrm>
            <a:off x="214087" y="2447472"/>
            <a:ext cx="6937372"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solidFill>
                  <a:schemeClr val="bg1"/>
                </a:solidFill>
                <a:cs typeface="Calibri"/>
              </a:rPr>
              <a:t>2023 </a:t>
            </a:r>
          </a:p>
          <a:p>
            <a:r>
              <a:rPr lang="en-US" sz="5400">
                <a:solidFill>
                  <a:schemeClr val="bg1"/>
                </a:solidFill>
                <a:cs typeface="Calibri"/>
              </a:rPr>
              <a:t>IJRU </a:t>
            </a:r>
          </a:p>
          <a:p>
            <a:r>
              <a:rPr lang="en-US" sz="5400">
                <a:solidFill>
                  <a:schemeClr val="bg1"/>
                </a:solidFill>
                <a:cs typeface="Calibri"/>
              </a:rPr>
              <a:t>WORLD</a:t>
            </a:r>
          </a:p>
          <a:p>
            <a:r>
              <a:rPr lang="en-US" sz="5400">
                <a:solidFill>
                  <a:schemeClr val="bg1"/>
                </a:solidFill>
                <a:cs typeface="Calibri"/>
              </a:rPr>
              <a:t>CHAMPIONSHIPS</a:t>
            </a:r>
            <a:endParaRPr lang="en-US">
              <a:solidFill>
                <a:schemeClr val="bg1"/>
              </a:solidFill>
            </a:endParaRPr>
          </a:p>
          <a:p>
            <a:r>
              <a:rPr lang="en-US" sz="5000" i="1">
                <a:solidFill>
                  <a:schemeClr val="bg1"/>
                </a:solidFill>
                <a:cs typeface="Calibri"/>
              </a:rPr>
              <a:t>Colorado Springs U.S.A</a:t>
            </a:r>
          </a:p>
        </p:txBody>
      </p:sp>
      <p:sp>
        <p:nvSpPr>
          <p:cNvPr id="8" name="TextBox 7">
            <a:extLst>
              <a:ext uri="{FF2B5EF4-FFF2-40B4-BE49-F238E27FC236}">
                <a16:creationId xmlns:a16="http://schemas.microsoft.com/office/drawing/2014/main" id="{2CB9B631-1844-4650-E5B5-4113A92FB72E}"/>
              </a:ext>
            </a:extLst>
          </p:cNvPr>
          <p:cNvSpPr txBox="1"/>
          <p:nvPr/>
        </p:nvSpPr>
        <p:spPr>
          <a:xfrm>
            <a:off x="1779815" y="985156"/>
            <a:ext cx="10261145"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a:buFont typeface="Arial" panose="020B0604020202020204" pitchFamily="34" charset="0"/>
              <a:buChar char="•"/>
            </a:pPr>
            <a:endParaRPr lang="en-US" sz="2800">
              <a:ea typeface="+mn-lt"/>
              <a:cs typeface="+mn-lt"/>
            </a:endParaRPr>
          </a:p>
          <a:p>
            <a:r>
              <a:rPr lang="en-US" sz="2000">
                <a:ea typeface="+mn-lt"/>
                <a:cs typeface="+mn-lt"/>
              </a:rPr>
              <a:t>When asked which competition they will enter;</a:t>
            </a:r>
          </a:p>
          <a:p>
            <a:pPr marL="914400" lvl="1" indent="-457200">
              <a:buFont typeface="Arial"/>
              <a:buChar char="•"/>
            </a:pPr>
            <a:r>
              <a:rPr lang="en-US" sz="2000">
                <a:ea typeface="+mn-lt"/>
                <a:cs typeface="+mn-lt"/>
              </a:rPr>
              <a:t>26 countries said yes to World Championships, </a:t>
            </a:r>
          </a:p>
          <a:p>
            <a:pPr marL="1371600" lvl="2" indent="-457200">
              <a:buFont typeface="Arial" panose="020B0604020202020204" pitchFamily="34" charset="0"/>
              <a:buChar char="•"/>
            </a:pPr>
            <a:r>
              <a:rPr lang="en-US" sz="2000">
                <a:ea typeface="+mn-lt"/>
                <a:cs typeface="+mn-lt"/>
              </a:rPr>
              <a:t>24 said yes to Junior World Championships, </a:t>
            </a:r>
          </a:p>
          <a:p>
            <a:pPr marL="1828800" lvl="3" indent="-457200">
              <a:buFont typeface="Arial" panose="020B0604020202020204" pitchFamily="34" charset="0"/>
              <a:buChar char="•"/>
            </a:pPr>
            <a:r>
              <a:rPr lang="en-US" sz="2000">
                <a:ea typeface="+mn-lt"/>
                <a:cs typeface="+mn-lt"/>
              </a:rPr>
              <a:t>22 said yes to the International Open Tournament</a:t>
            </a:r>
            <a:endParaRPr lang="en-US" sz="2000">
              <a:cs typeface="Calibri"/>
            </a:endParaRPr>
          </a:p>
          <a:p>
            <a:pPr marL="285750" indent="-285750">
              <a:buFont typeface="Arial" panose="020B0604020202020204" pitchFamily="34" charset="0"/>
              <a:buChar char="•"/>
            </a:pPr>
            <a:endParaRPr lang="en-US" sz="2000">
              <a:cs typeface="Calibri"/>
            </a:endParaRPr>
          </a:p>
        </p:txBody>
      </p:sp>
      <p:sp>
        <p:nvSpPr>
          <p:cNvPr id="9" name="TextBox 8">
            <a:extLst>
              <a:ext uri="{FF2B5EF4-FFF2-40B4-BE49-F238E27FC236}">
                <a16:creationId xmlns:a16="http://schemas.microsoft.com/office/drawing/2014/main" id="{EAD7A23C-1E79-0DE1-2B10-3FB69BD97ABF}"/>
              </a:ext>
            </a:extLst>
          </p:cNvPr>
          <p:cNvSpPr txBox="1"/>
          <p:nvPr/>
        </p:nvSpPr>
        <p:spPr>
          <a:xfrm>
            <a:off x="3886200" y="2449285"/>
            <a:ext cx="883511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400">
              <a:ea typeface="+mn-lt"/>
              <a:cs typeface="+mn-lt"/>
            </a:endParaRPr>
          </a:p>
          <a:p>
            <a:r>
              <a:rPr lang="en-US" sz="2000">
                <a:ea typeface="+mn-lt"/>
                <a:cs typeface="+mn-lt"/>
              </a:rPr>
              <a:t>Depending on available positions, countries planning to attend gave </a:t>
            </a:r>
          </a:p>
          <a:p>
            <a:r>
              <a:rPr lang="en-US" sz="2000">
                <a:ea typeface="+mn-lt"/>
                <a:cs typeface="+mn-lt"/>
              </a:rPr>
              <a:t>         approximate numbers which would see </a:t>
            </a:r>
          </a:p>
          <a:p>
            <a:r>
              <a:rPr lang="en-US" sz="2000">
                <a:ea typeface="+mn-lt"/>
                <a:cs typeface="+mn-lt"/>
              </a:rPr>
              <a:t>                900+ athletes coming to WC, </a:t>
            </a:r>
          </a:p>
          <a:p>
            <a:r>
              <a:rPr lang="en-US" sz="2000">
                <a:ea typeface="+mn-lt"/>
                <a:cs typeface="+mn-lt"/>
              </a:rPr>
              <a:t>                       500+ coming to JWC and </a:t>
            </a:r>
          </a:p>
          <a:p>
            <a:r>
              <a:rPr lang="en-US" sz="2000">
                <a:ea typeface="+mn-lt"/>
                <a:cs typeface="+mn-lt"/>
              </a:rPr>
              <a:t>                                600+ coming to the IOT</a:t>
            </a:r>
            <a:endParaRPr lang="en-US" sz="2000">
              <a:cs typeface="Calibri"/>
            </a:endParaRPr>
          </a:p>
        </p:txBody>
      </p:sp>
      <p:pic>
        <p:nvPicPr>
          <p:cNvPr id="10" name="Slide 4">
            <a:hlinkClick r:id="" action="ppaction://media"/>
            <a:extLst>
              <a:ext uri="{FF2B5EF4-FFF2-40B4-BE49-F238E27FC236}">
                <a16:creationId xmlns:a16="http://schemas.microsoft.com/office/drawing/2014/main" id="{27F60CB6-3CEF-95D4-0F50-AF669EFB4D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2944" y="1644979"/>
            <a:ext cx="320347" cy="372899"/>
          </a:xfrm>
          <a:prstGeom prst="rect">
            <a:avLst/>
          </a:prstGeom>
        </p:spPr>
      </p:pic>
    </p:spTree>
    <p:extLst>
      <p:ext uri="{BB962C8B-B14F-4D97-AF65-F5344CB8AC3E}">
        <p14:creationId xmlns:p14="http://schemas.microsoft.com/office/powerpoint/2010/main" val="462255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C96B401-ACF4-9732-1732-40EA565BD27F}"/>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103008" y="1263945"/>
            <a:ext cx="10515599" cy="5236768"/>
          </a:xfrm>
          <a:prstGeom prst="rect">
            <a:avLst/>
          </a:prstGeom>
        </p:spPr>
      </p:pic>
      <p:sp>
        <p:nvSpPr>
          <p:cNvPr id="2" name="Title 1">
            <a:extLst>
              <a:ext uri="{FF2B5EF4-FFF2-40B4-BE49-F238E27FC236}">
                <a16:creationId xmlns:a16="http://schemas.microsoft.com/office/drawing/2014/main" id="{1C91E461-29FA-7B0E-809E-6BC26BFC6A63}"/>
              </a:ext>
            </a:extLst>
          </p:cNvPr>
          <p:cNvSpPr>
            <a:spLocks noGrp="1"/>
          </p:cNvSpPr>
          <p:nvPr>
            <p:ph type="title"/>
          </p:nvPr>
        </p:nvSpPr>
        <p:spPr>
          <a:xfrm>
            <a:off x="838200" y="960211"/>
            <a:ext cx="10515600" cy="1325563"/>
          </a:xfrm>
        </p:spPr>
        <p:txBody>
          <a:bodyPr vert="horz" lIns="91440" tIns="45720" rIns="91440" bIns="45720" rtlCol="0" anchor="ctr">
            <a:noAutofit/>
          </a:bodyPr>
          <a:lstStyle/>
          <a:p>
            <a:pPr algn="ctr"/>
            <a:r>
              <a:rPr lang="en-US" sz="3600" b="1">
                <a:cs typeface="Calibri Light"/>
              </a:rPr>
              <a:t>Make sure your voice is heard! </a:t>
            </a:r>
            <a:br>
              <a:rPr lang="en-US" sz="3600" b="1">
                <a:cs typeface="Calibri Light"/>
              </a:rPr>
            </a:br>
            <a:r>
              <a:rPr lang="en-US" sz="3600" b="1">
                <a:cs typeface="Calibri Light"/>
              </a:rPr>
              <a:t>Make sure we have your latest details.</a:t>
            </a:r>
            <a:br>
              <a:rPr lang="en-US" sz="3600" b="1">
                <a:cs typeface="Calibri Light"/>
              </a:rPr>
            </a:br>
            <a:br>
              <a:rPr lang="en-US" sz="2400">
                <a:cs typeface="Calibri Light"/>
              </a:rPr>
            </a:br>
            <a:r>
              <a:rPr lang="en-US" sz="2400">
                <a:cs typeface="Calibri Light"/>
              </a:rPr>
              <a:t>If you see your country listed below, we don't have your data.</a:t>
            </a:r>
            <a:br>
              <a:rPr lang="en-US" sz="2400">
                <a:cs typeface="Calibri Light"/>
              </a:rPr>
            </a:br>
            <a:r>
              <a:rPr lang="en-US" sz="2400">
                <a:cs typeface="Calibri Light"/>
              </a:rPr>
              <a:t>PLEASE, support us to support you by filling in the survey within the next 48 hours</a:t>
            </a:r>
          </a:p>
        </p:txBody>
      </p:sp>
      <p:sp>
        <p:nvSpPr>
          <p:cNvPr id="6" name="TextBox 5">
            <a:extLst>
              <a:ext uri="{FF2B5EF4-FFF2-40B4-BE49-F238E27FC236}">
                <a16:creationId xmlns:a16="http://schemas.microsoft.com/office/drawing/2014/main" id="{F59515B3-AEF3-549A-9DE5-99AA6A5D55E7}"/>
              </a:ext>
            </a:extLst>
          </p:cNvPr>
          <p:cNvSpPr txBox="1"/>
          <p:nvPr/>
        </p:nvSpPr>
        <p:spPr>
          <a:xfrm>
            <a:off x="1985081" y="2741475"/>
            <a:ext cx="167594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Botswana    </a:t>
            </a:r>
          </a:p>
          <a:p>
            <a:r>
              <a:rPr lang="en-US">
                <a:cs typeface="Calibri"/>
              </a:rPr>
              <a:t>Kenya</a:t>
            </a:r>
          </a:p>
          <a:p>
            <a:r>
              <a:rPr lang="en-US">
                <a:cs typeface="Calibri"/>
              </a:rPr>
              <a:t>Mozambique  </a:t>
            </a:r>
          </a:p>
          <a:p>
            <a:r>
              <a:rPr lang="en-US">
                <a:cs typeface="Calibri"/>
              </a:rPr>
              <a:t>Nigeria   </a:t>
            </a:r>
          </a:p>
          <a:p>
            <a:r>
              <a:rPr lang="en-US">
                <a:cs typeface="Calibri"/>
              </a:rPr>
              <a:t>Rwanda  </a:t>
            </a:r>
          </a:p>
          <a:p>
            <a:r>
              <a:rPr lang="en-US"/>
              <a:t>Eswatini</a:t>
            </a:r>
            <a:endParaRPr lang="en-US">
              <a:cs typeface="Calibri"/>
            </a:endParaRPr>
          </a:p>
          <a:p>
            <a:r>
              <a:rPr lang="en-US">
                <a:cs typeface="Calibri"/>
              </a:rPr>
              <a:t>Tanzania</a:t>
            </a:r>
          </a:p>
          <a:p>
            <a:r>
              <a:rPr lang="en-US">
                <a:cs typeface="Calibri"/>
              </a:rPr>
              <a:t>Uganda</a:t>
            </a:r>
          </a:p>
          <a:p>
            <a:r>
              <a:rPr lang="en-US">
                <a:cs typeface="Calibri"/>
              </a:rPr>
              <a:t>Zambia</a:t>
            </a:r>
            <a:r>
              <a:rPr lang="en-US" b="1">
                <a:cs typeface="Calibri"/>
              </a:rPr>
              <a:t>       </a:t>
            </a:r>
          </a:p>
        </p:txBody>
      </p:sp>
      <p:sp>
        <p:nvSpPr>
          <p:cNvPr id="8" name="TextBox 7">
            <a:extLst>
              <a:ext uri="{FF2B5EF4-FFF2-40B4-BE49-F238E27FC236}">
                <a16:creationId xmlns:a16="http://schemas.microsoft.com/office/drawing/2014/main" id="{5AD0679A-B483-37BC-311E-64D317DC113C}"/>
              </a:ext>
            </a:extLst>
          </p:cNvPr>
          <p:cNvSpPr txBox="1"/>
          <p:nvPr/>
        </p:nvSpPr>
        <p:spPr>
          <a:xfrm>
            <a:off x="6054310" y="2739602"/>
            <a:ext cx="224200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Belgium</a:t>
            </a:r>
            <a:endParaRPr lang="en-US"/>
          </a:p>
          <a:p>
            <a:r>
              <a:rPr lang="en-US"/>
              <a:t>Croatia</a:t>
            </a:r>
            <a:endParaRPr lang="en-US">
              <a:cs typeface="Calibri"/>
            </a:endParaRPr>
          </a:p>
          <a:p>
            <a:r>
              <a:rPr lang="en-US">
                <a:cs typeface="Calibri"/>
              </a:rPr>
              <a:t>Greece</a:t>
            </a:r>
          </a:p>
          <a:p>
            <a:r>
              <a:rPr lang="en-US">
                <a:cs typeface="Calibri"/>
              </a:rPr>
              <a:t>Italy</a:t>
            </a:r>
          </a:p>
          <a:p>
            <a:r>
              <a:rPr lang="en-US">
                <a:cs typeface="Calibri"/>
              </a:rPr>
              <a:t>Malta</a:t>
            </a:r>
          </a:p>
          <a:p>
            <a:r>
              <a:rPr lang="en-US"/>
              <a:t>The Netherlands</a:t>
            </a:r>
            <a:endParaRPr lang="en-US">
              <a:cs typeface="Calibri"/>
            </a:endParaRPr>
          </a:p>
          <a:p>
            <a:r>
              <a:rPr lang="en-US">
                <a:cs typeface="Calibri"/>
              </a:rPr>
              <a:t>Russia</a:t>
            </a:r>
          </a:p>
          <a:p>
            <a:r>
              <a:rPr lang="en-US"/>
              <a:t>Slovakia</a:t>
            </a:r>
            <a:endParaRPr lang="en-US">
              <a:cs typeface="Calibri"/>
            </a:endParaRPr>
          </a:p>
          <a:p>
            <a:r>
              <a:rPr lang="en-US">
                <a:cs typeface="Calibri"/>
              </a:rPr>
              <a:t>Sweden</a:t>
            </a:r>
          </a:p>
          <a:p>
            <a:r>
              <a:rPr lang="en-US"/>
              <a:t>Switzerland</a:t>
            </a:r>
            <a:endParaRPr lang="en-US">
              <a:cs typeface="Calibri"/>
            </a:endParaRPr>
          </a:p>
          <a:p>
            <a:endParaRPr lang="en-US">
              <a:cs typeface="Calibri"/>
            </a:endParaRPr>
          </a:p>
        </p:txBody>
      </p:sp>
      <p:sp>
        <p:nvSpPr>
          <p:cNvPr id="3" name="TextBox 2">
            <a:extLst>
              <a:ext uri="{FF2B5EF4-FFF2-40B4-BE49-F238E27FC236}">
                <a16:creationId xmlns:a16="http://schemas.microsoft.com/office/drawing/2014/main" id="{A5EF3F1E-0075-8289-D176-FB6D4AE73321}"/>
              </a:ext>
            </a:extLst>
          </p:cNvPr>
          <p:cNvSpPr txBox="1"/>
          <p:nvPr/>
        </p:nvSpPr>
        <p:spPr>
          <a:xfrm>
            <a:off x="4175676" y="2739350"/>
            <a:ext cx="29272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Kazakhstan</a:t>
            </a:r>
            <a:endParaRPr lang="en-US">
              <a:cs typeface="Calibri"/>
            </a:endParaRPr>
          </a:p>
          <a:p>
            <a:r>
              <a:rPr lang="en-US"/>
              <a:t>Kyrgyzstan</a:t>
            </a:r>
            <a:endParaRPr lang="en-US">
              <a:cs typeface="Calibri"/>
            </a:endParaRPr>
          </a:p>
          <a:p>
            <a:r>
              <a:rPr lang="en-US"/>
              <a:t>Malaysia</a:t>
            </a:r>
            <a:endParaRPr lang="en-US">
              <a:cs typeface="Calibri"/>
            </a:endParaRPr>
          </a:p>
          <a:p>
            <a:r>
              <a:rPr lang="en-US">
                <a:cs typeface="Calibri"/>
              </a:rPr>
              <a:t>Pakistan</a:t>
            </a:r>
          </a:p>
          <a:p>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BDF81A4A-A429-0F0B-035B-7178E3D34BD1}"/>
              </a:ext>
            </a:extLst>
          </p:cNvPr>
          <p:cNvSpPr txBox="1"/>
          <p:nvPr/>
        </p:nvSpPr>
        <p:spPr>
          <a:xfrm>
            <a:off x="7990983" y="2738673"/>
            <a:ext cx="258023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Antigua and Barbuda</a:t>
            </a:r>
          </a:p>
          <a:p>
            <a:r>
              <a:rPr lang="en-US"/>
              <a:t>Argentina</a:t>
            </a:r>
            <a:endParaRPr lang="en-US">
              <a:cs typeface="Calibri"/>
            </a:endParaRPr>
          </a:p>
          <a:p>
            <a:pPr algn="l"/>
            <a:r>
              <a:rPr lang="en-US">
                <a:cs typeface="Calibri"/>
              </a:rPr>
              <a:t>Barbados</a:t>
            </a:r>
          </a:p>
          <a:p>
            <a:r>
              <a:rPr lang="en-US">
                <a:cs typeface="Calibri"/>
              </a:rPr>
              <a:t>Bermuda</a:t>
            </a:r>
          </a:p>
          <a:p>
            <a:r>
              <a:rPr lang="en-US">
                <a:cs typeface="Calibri"/>
              </a:rPr>
              <a:t>Guyana</a:t>
            </a:r>
          </a:p>
          <a:p>
            <a:r>
              <a:rPr lang="en-US">
                <a:cs typeface="Calibri"/>
              </a:rPr>
              <a:t>Mexico</a:t>
            </a:r>
          </a:p>
          <a:p>
            <a:r>
              <a:rPr lang="en-US">
                <a:cs typeface="Calibri"/>
              </a:rPr>
              <a:t>Panama</a:t>
            </a:r>
          </a:p>
          <a:p>
            <a:r>
              <a:rPr lang="en-US"/>
              <a:t>Trinidad and Tobago</a:t>
            </a:r>
            <a:endParaRPr lang="en-US">
              <a:cs typeface="Calibri"/>
            </a:endParaRPr>
          </a:p>
          <a:p>
            <a:endParaRPr lang="en-US">
              <a:cs typeface="Calibri"/>
            </a:endParaRPr>
          </a:p>
          <a:p>
            <a:endParaRPr lang="en-US">
              <a:cs typeface="Calibri"/>
            </a:endParaRPr>
          </a:p>
          <a:p>
            <a:endParaRPr lang="en-US">
              <a:cs typeface="Calibri"/>
            </a:endParaRPr>
          </a:p>
        </p:txBody>
      </p:sp>
      <p:sp>
        <p:nvSpPr>
          <p:cNvPr id="14" name="TextBox 13">
            <a:extLst>
              <a:ext uri="{FF2B5EF4-FFF2-40B4-BE49-F238E27FC236}">
                <a16:creationId xmlns:a16="http://schemas.microsoft.com/office/drawing/2014/main" id="{581C1BDA-8330-9B86-2A85-BDB4587C49F7}"/>
              </a:ext>
            </a:extLst>
          </p:cNvPr>
          <p:cNvSpPr txBox="1"/>
          <p:nvPr/>
        </p:nvSpPr>
        <p:spPr>
          <a:xfrm>
            <a:off x="4477406" y="6059213"/>
            <a:ext cx="31554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hlinkClick r:id="rId5"/>
              </a:rPr>
              <a:t>Click here to fill in the survey</a:t>
            </a:r>
            <a:endParaRPr lang="en-US"/>
          </a:p>
        </p:txBody>
      </p:sp>
      <p:pic>
        <p:nvPicPr>
          <p:cNvPr id="9" name="Slide 5">
            <a:hlinkClick r:id="" action="ppaction://media"/>
            <a:extLst>
              <a:ext uri="{FF2B5EF4-FFF2-40B4-BE49-F238E27FC236}">
                <a16:creationId xmlns:a16="http://schemas.microsoft.com/office/drawing/2014/main" id="{394DDEA7-E635-A8FF-359C-C34F301ECA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095" y="494095"/>
            <a:ext cx="462237" cy="467492"/>
          </a:xfrm>
          <a:prstGeom prst="rect">
            <a:avLst/>
          </a:prstGeom>
        </p:spPr>
      </p:pic>
    </p:spTree>
    <p:extLst>
      <p:ext uri="{BB962C8B-B14F-4D97-AF65-F5344CB8AC3E}">
        <p14:creationId xmlns:p14="http://schemas.microsoft.com/office/powerpoint/2010/main" val="2122232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163796" y="1680685"/>
            <a:ext cx="10515599" cy="4509771"/>
          </a:xfrm>
          <a:prstGeom prst="rect">
            <a:avLst/>
          </a:prstGeom>
        </p:spPr>
      </p:pic>
      <p:pic>
        <p:nvPicPr>
          <p:cNvPr id="6" name="Picture 5" descr="Icon&#10;&#10;Description automatically generated">
            <a:extLst>
              <a:ext uri="{FF2B5EF4-FFF2-40B4-BE49-F238E27FC236}">
                <a16:creationId xmlns:a16="http://schemas.microsoft.com/office/drawing/2014/main" id="{50EAD911-1F5C-44BD-8D60-3EF2FD27A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838199" y="798829"/>
            <a:ext cx="10515600" cy="723985"/>
          </a:xfrm>
        </p:spPr>
        <p:txBody>
          <a:bodyPr>
            <a:normAutofit/>
          </a:bodyPr>
          <a:lstStyle/>
          <a:p>
            <a:r>
              <a:rPr lang="en-AU" b="1">
                <a:latin typeface="Calibri"/>
                <a:cs typeface="Calibri"/>
              </a:rPr>
              <a:t>07. </a:t>
            </a:r>
            <a:r>
              <a:rPr lang="en-US" b="1">
                <a:latin typeface="Calibri"/>
                <a:cs typeface="Calibri"/>
              </a:rPr>
              <a:t>Finances</a:t>
            </a:r>
            <a:endParaRPr lang="en-US" b="1">
              <a:latin typeface="+mn-lt"/>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1163795" y="2127196"/>
            <a:ext cx="10515600" cy="4112578"/>
          </a:xfrm>
        </p:spPr>
        <p:txBody>
          <a:bodyPr vert="horz" lIns="91440" tIns="45720" rIns="91440" bIns="45720" rtlCol="0" anchor="t">
            <a:normAutofit/>
          </a:bodyPr>
          <a:lstStyle/>
          <a:p>
            <a:pPr>
              <a:buNone/>
            </a:pPr>
            <a:r>
              <a:rPr lang="en-US">
                <a:ea typeface="+mn-lt"/>
                <a:cs typeface="+mn-lt"/>
              </a:rPr>
              <a:t>07.1 Interim Treasurer Report</a:t>
            </a:r>
            <a:endParaRPr lang="en-AU">
              <a:ea typeface="+mn-lt"/>
              <a:cs typeface="+mn-lt"/>
            </a:endParaRPr>
          </a:p>
          <a:p>
            <a:pPr>
              <a:buNone/>
            </a:pPr>
            <a:r>
              <a:rPr lang="en-US">
                <a:ea typeface="+mn-lt"/>
                <a:cs typeface="+mn-lt"/>
              </a:rPr>
              <a:t>     </a:t>
            </a:r>
            <a:r>
              <a:rPr lang="en-US">
                <a:solidFill>
                  <a:srgbClr val="C00000"/>
                </a:solidFill>
                <a:ea typeface="+mn-lt"/>
                <a:cs typeface="+mn-lt"/>
              </a:rPr>
              <a:t> </a:t>
            </a:r>
            <a:endParaRPr lang="en-AU">
              <a:solidFill>
                <a:srgbClr val="C00000"/>
              </a:solidFill>
              <a:ea typeface="+mn-lt"/>
              <a:cs typeface="+mn-lt"/>
            </a:endParaRPr>
          </a:p>
          <a:p>
            <a:pPr>
              <a:buNone/>
            </a:pPr>
            <a:r>
              <a:rPr lang="en-US">
                <a:ea typeface="+mn-lt"/>
                <a:cs typeface="+mn-lt"/>
              </a:rPr>
              <a:t>07.2 Audits      </a:t>
            </a:r>
            <a:endParaRPr lang="en-AU">
              <a:ea typeface="+mn-lt"/>
              <a:cs typeface="+mn-lt"/>
            </a:endParaRPr>
          </a:p>
          <a:p>
            <a:pPr>
              <a:buNone/>
            </a:pPr>
            <a:endParaRPr lang="en-AU">
              <a:ea typeface="+mn-lt"/>
              <a:cs typeface="+mn-lt"/>
            </a:endParaRPr>
          </a:p>
          <a:p>
            <a:pPr>
              <a:buNone/>
            </a:pPr>
            <a:r>
              <a:rPr lang="en-US">
                <a:ea typeface="+mn-lt"/>
                <a:cs typeface="+mn-lt"/>
              </a:rPr>
              <a:t>07.3 Current Financial Position</a:t>
            </a:r>
            <a:endParaRPr lang="en-AU">
              <a:ea typeface="+mn-lt"/>
              <a:cs typeface="+mn-lt"/>
            </a:endParaRPr>
          </a:p>
          <a:p>
            <a:pPr>
              <a:buNone/>
            </a:pPr>
            <a:endParaRPr lang="en-AU">
              <a:solidFill>
                <a:srgbClr val="FF0000"/>
              </a:solidFill>
              <a:ea typeface="+mn-lt"/>
              <a:cs typeface="+mn-lt"/>
            </a:endParaRPr>
          </a:p>
          <a:p>
            <a:pPr>
              <a:buNone/>
            </a:pPr>
            <a:r>
              <a:rPr lang="en-US">
                <a:ea typeface="+mn-lt"/>
                <a:cs typeface="+mn-lt"/>
              </a:rPr>
              <a:t>07.4 Forecasted budget 2023 </a:t>
            </a:r>
            <a:endParaRPr lang="en-US">
              <a:solidFill>
                <a:srgbClr val="FF0000"/>
              </a:solidFill>
              <a:cs typeface="Calibri"/>
            </a:endParaRPr>
          </a:p>
          <a:p>
            <a:pPr marL="0" indent="0">
              <a:buNone/>
            </a:pPr>
            <a:endParaRPr lang="en-AU"/>
          </a:p>
        </p:txBody>
      </p:sp>
    </p:spTree>
    <p:extLst>
      <p:ext uri="{BB962C8B-B14F-4D97-AF65-F5344CB8AC3E}">
        <p14:creationId xmlns:p14="http://schemas.microsoft.com/office/powerpoint/2010/main" val="4182636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sz="3600" b="1">
                <a:latin typeface="Arial"/>
                <a:cs typeface="Arial"/>
              </a:rPr>
              <a:t>08. </a:t>
            </a:r>
            <a:r>
              <a:rPr lang="en-US" sz="3600" b="1">
                <a:latin typeface="Arial"/>
                <a:ea typeface="+mj-lt"/>
                <a:cs typeface="Arial"/>
              </a:rPr>
              <a:t>Constitution and Policy</a:t>
            </a:r>
            <a:r>
              <a:rPr lang="en-US" b="1">
                <a:ea typeface="+mj-lt"/>
                <a:cs typeface="+mj-lt"/>
              </a:rPr>
              <a:t> </a:t>
            </a:r>
            <a:r>
              <a:rPr lang="en-US" b="1">
                <a:solidFill>
                  <a:srgbClr val="00B050"/>
                </a:solidFill>
                <a:ea typeface="+mj-lt"/>
                <a:cs typeface="+mj-lt"/>
              </a:rPr>
              <a:t>                                 </a:t>
            </a:r>
            <a:endParaRPr lang="en-AU" b="1">
              <a:solidFill>
                <a:srgbClr val="00B050"/>
              </a:solidFill>
              <a:ea typeface="+mj-lt"/>
              <a:cs typeface="+mj-lt"/>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199" y="1825625"/>
            <a:ext cx="11166791" cy="4351338"/>
          </a:xfrm>
        </p:spPr>
        <p:txBody>
          <a:bodyPr vert="horz" lIns="91440" tIns="45720" rIns="91440" bIns="45720" rtlCol="0" anchor="t">
            <a:normAutofit/>
          </a:bodyPr>
          <a:lstStyle/>
          <a:p>
            <a:pPr>
              <a:buNone/>
            </a:pPr>
            <a:r>
              <a:rPr lang="en-US" b="1">
                <a:latin typeface="Calibri"/>
                <a:ea typeface="+mn-lt"/>
                <a:cs typeface="+mn-lt"/>
              </a:rPr>
              <a:t>08.1 Constitution Amendments </a:t>
            </a:r>
            <a:r>
              <a:rPr lang="en-US" b="1">
                <a:solidFill>
                  <a:srgbClr val="FF0000"/>
                </a:solidFill>
                <a:latin typeface="Calibri"/>
                <a:ea typeface="+mn-lt"/>
                <a:cs typeface="+mn-lt"/>
              </a:rPr>
              <a:t> </a:t>
            </a:r>
          </a:p>
          <a:p>
            <a:pPr>
              <a:buNone/>
            </a:pPr>
            <a:endParaRPr lang="en-US">
              <a:solidFill>
                <a:srgbClr val="C00000"/>
              </a:solidFill>
              <a:latin typeface="Calibri"/>
              <a:ea typeface="+mn-lt"/>
              <a:cs typeface="+mn-lt"/>
            </a:endParaRPr>
          </a:p>
          <a:p>
            <a:pPr marL="0" indent="0">
              <a:buNone/>
            </a:pPr>
            <a:r>
              <a:rPr lang="en-US" b="1">
                <a:solidFill>
                  <a:srgbClr val="C00000"/>
                </a:solidFill>
                <a:latin typeface="Calibri"/>
                <a:ea typeface="+mn-lt"/>
                <a:cs typeface="+mn-lt"/>
              </a:rPr>
              <a:t>Motion 5: </a:t>
            </a:r>
            <a:endParaRPr lang="en-AU" b="1">
              <a:solidFill>
                <a:srgbClr val="C00000"/>
              </a:solidFill>
              <a:latin typeface="Calibri"/>
              <a:ea typeface="+mn-lt"/>
              <a:cs typeface="+mn-lt"/>
            </a:endParaRPr>
          </a:p>
          <a:p>
            <a:pPr marL="0" indent="0">
              <a:buNone/>
            </a:pPr>
            <a:r>
              <a:rPr lang="en-US">
                <a:latin typeface="Calibri"/>
                <a:ea typeface="+mn-lt"/>
                <a:cs typeface="+mn-lt"/>
              </a:rPr>
              <a:t>It has been proposed to approve the amendments to the IJRU Constitution regarding board member roles, duty and terms clarity in section C17 as proposed by the Ethics Panel.</a:t>
            </a:r>
            <a:endParaRPr lang="en-AU">
              <a:latin typeface="Calibri"/>
              <a:ea typeface="+mn-lt"/>
              <a:cs typeface="+mn-lt"/>
            </a:endParaRPr>
          </a:p>
          <a:p>
            <a:pPr marL="0" indent="0">
              <a:buNone/>
            </a:pPr>
            <a:endParaRPr lang="en-AU">
              <a:latin typeface="Calibri"/>
              <a:ea typeface="+mn-lt"/>
              <a:cs typeface="+mn-lt"/>
            </a:endParaRPr>
          </a:p>
          <a:p>
            <a:pPr>
              <a:buNone/>
            </a:pPr>
            <a:r>
              <a:rPr lang="en-US" b="1">
                <a:latin typeface="Calibri"/>
                <a:ea typeface="+mn-lt"/>
                <a:cs typeface="+mn-lt"/>
              </a:rPr>
              <a:t>08.2 Election Procedure – Informational Update</a:t>
            </a:r>
          </a:p>
          <a:p>
            <a:pPr marL="0" indent="0">
              <a:buNone/>
            </a:pPr>
            <a:endParaRPr lang="en-AU">
              <a:solidFill>
                <a:srgbClr val="000000"/>
              </a:solidFill>
              <a:cs typeface="Calibri"/>
            </a:endParaRPr>
          </a:p>
        </p:txBody>
      </p:sp>
    </p:spTree>
    <p:extLst>
      <p:ext uri="{BB962C8B-B14F-4D97-AF65-F5344CB8AC3E}">
        <p14:creationId xmlns:p14="http://schemas.microsoft.com/office/powerpoint/2010/main" val="3205112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7"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104E1D4-89FD-703F-5F6A-64069316B629}"/>
              </a:ext>
            </a:extLst>
          </p:cNvPr>
          <p:cNvSpPr>
            <a:spLocks noGrp="1"/>
          </p:cNvSpPr>
          <p:nvPr>
            <p:ph type="title"/>
          </p:nvPr>
        </p:nvSpPr>
        <p:spPr>
          <a:xfrm>
            <a:off x="1098468" y="885651"/>
            <a:ext cx="3229803" cy="4624603"/>
          </a:xfrm>
        </p:spPr>
        <p:txBody>
          <a:bodyPr>
            <a:normAutofit/>
          </a:bodyPr>
          <a:lstStyle/>
          <a:p>
            <a:r>
              <a:rPr lang="en-US" b="1">
                <a:solidFill>
                  <a:srgbClr val="FFFFFF"/>
                </a:solidFill>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10    </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  MINUTE</a:t>
            </a:r>
            <a:r>
              <a:rPr lang="en-US" b="1">
                <a:solidFill>
                  <a:schemeClr val="bg1"/>
                </a:solidFill>
                <a:latin typeface="Arial" panose="020B0604020202020204" pitchFamily="34" charset="0"/>
                <a:cs typeface="Arial" panose="020B0604020202020204" pitchFamily="34" charset="0"/>
              </a:rPr>
              <a:t>    </a:t>
            </a:r>
            <a:br>
              <a:rPr lang="en-US">
                <a:solidFill>
                  <a:srgbClr val="FFFFFF"/>
                </a:solidFill>
              </a:rPr>
            </a:br>
            <a:r>
              <a:rPr lang="en-US">
                <a:solidFill>
                  <a:srgbClr val="FFFFFF"/>
                </a:solidFill>
              </a:rPr>
              <a:t>BREAK TIME</a:t>
            </a:r>
          </a:p>
        </p:txBody>
      </p:sp>
      <p:pic>
        <p:nvPicPr>
          <p:cNvPr id="5" name="Content Placeholder 4" descr="Background pattern&#10;&#10;Description automatically generated">
            <a:extLst>
              <a:ext uri="{FF2B5EF4-FFF2-40B4-BE49-F238E27FC236}">
                <a16:creationId xmlns:a16="http://schemas.microsoft.com/office/drawing/2014/main" id="{C125BB40-B798-8032-2B80-51AF222CDCF5}"/>
              </a:ext>
            </a:extLst>
          </p:cNvPr>
          <p:cNvPicPr>
            <a:picLocks noGrp="1" noChangeAspect="1"/>
          </p:cNvPicPr>
          <p:nvPr>
            <p:ph idx="1"/>
          </p:nvPr>
        </p:nvPicPr>
        <p:blipFill>
          <a:blip r:embed="rId2">
            <a:alphaModFix amt="34000"/>
            <a:extLst>
              <a:ext uri="{28A0092B-C50C-407E-A947-70E740481C1C}">
                <a14:useLocalDpi xmlns:a14="http://schemas.microsoft.com/office/drawing/2010/main" val="0"/>
              </a:ext>
            </a:extLst>
          </a:blip>
          <a:stretch>
            <a:fillRect/>
          </a:stretch>
        </p:blipFill>
        <p:spPr>
          <a:xfrm>
            <a:off x="7447756" y="2800350"/>
            <a:ext cx="1587500" cy="787400"/>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C2863306-4541-BDDD-1C75-B119B156F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462" y="1525095"/>
            <a:ext cx="7254328" cy="3599059"/>
          </a:xfrm>
          <a:prstGeom prst="rect">
            <a:avLst/>
          </a:prstGeom>
          <a:noFill/>
        </p:spPr>
      </p:pic>
    </p:spTree>
    <p:extLst>
      <p:ext uri="{BB962C8B-B14F-4D97-AF65-F5344CB8AC3E}">
        <p14:creationId xmlns:p14="http://schemas.microsoft.com/office/powerpoint/2010/main" val="110452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con&#10;&#10;Description automatically generated">
            <a:extLst>
              <a:ext uri="{FF2B5EF4-FFF2-40B4-BE49-F238E27FC236}">
                <a16:creationId xmlns:a16="http://schemas.microsoft.com/office/drawing/2014/main" id="{32948D83-4A31-42DB-8404-9E67BA58B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811784"/>
            <a:ext cx="10905066" cy="5234432"/>
          </a:xfrm>
          <a:prstGeom prst="rect">
            <a:avLst/>
          </a:prstGeom>
          <a:noFill/>
        </p:spPr>
      </p:pic>
    </p:spTree>
    <p:extLst>
      <p:ext uri="{BB962C8B-B14F-4D97-AF65-F5344CB8AC3E}">
        <p14:creationId xmlns:p14="http://schemas.microsoft.com/office/powerpoint/2010/main" val="4155657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E0DC0F3-E144-463E-88B2-409384AEE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13A8998A-DE1B-4FAE-820A-8A8B3A7B2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3"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9EBA89E-988C-457C-8BDF-3AAB4D9C5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608004"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F7F6B76E-48DD-46FC-A900-366468BBE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142" y="638342"/>
            <a:ext cx="5435054" cy="5257799"/>
          </a:xfrm>
          <a:prstGeom prst="rect">
            <a:avLst/>
          </a:prstGeom>
          <a:solidFill>
            <a:srgbClr val="FE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icon&#10;&#10;Description automatically generated">
            <a:extLst>
              <a:ext uri="{FF2B5EF4-FFF2-40B4-BE49-F238E27FC236}">
                <a16:creationId xmlns:a16="http://schemas.microsoft.com/office/drawing/2014/main" id="{5F151970-D463-F421-06ED-FB90BD5FF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73" y="2763102"/>
            <a:ext cx="4947605" cy="2374851"/>
          </a:xfrm>
          <a:prstGeom prst="rect">
            <a:avLst/>
          </a:prstGeom>
          <a:noFill/>
        </p:spPr>
      </p:pic>
      <p:pic>
        <p:nvPicPr>
          <p:cNvPr id="4" name="Picture 3" descr="Background pattern&#10;&#10;Description automatically generated">
            <a:extLst>
              <a:ext uri="{FF2B5EF4-FFF2-40B4-BE49-F238E27FC236}">
                <a16:creationId xmlns:a16="http://schemas.microsoft.com/office/drawing/2014/main" id="{CDD41A37-3814-11BA-2A29-55EC43FF7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888" y="2731014"/>
            <a:ext cx="4820269" cy="2400494"/>
          </a:xfrm>
          <a:prstGeom prst="rect">
            <a:avLst/>
          </a:prstGeom>
        </p:spPr>
      </p:pic>
      <p:sp>
        <p:nvSpPr>
          <p:cNvPr id="20" name="Rectangle 8">
            <a:extLst>
              <a:ext uri="{FF2B5EF4-FFF2-40B4-BE49-F238E27FC236}">
                <a16:creationId xmlns:a16="http://schemas.microsoft.com/office/drawing/2014/main" id="{313DBE6E-A8BE-42BD-A187-65E0DDA0D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66816" y="1357618"/>
            <a:ext cx="518205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800C2B-9922-1A08-FE53-7B2256DA0C37}"/>
              </a:ext>
            </a:extLst>
          </p:cNvPr>
          <p:cNvSpPr>
            <a:spLocks noGrp="1"/>
          </p:cNvSpPr>
          <p:nvPr>
            <p:ph type="title"/>
          </p:nvPr>
        </p:nvSpPr>
        <p:spPr>
          <a:xfrm>
            <a:off x="6751338" y="1808277"/>
            <a:ext cx="4504781" cy="1177868"/>
          </a:xfrm>
        </p:spPr>
        <p:txBody>
          <a:bodyPr>
            <a:normAutofit fontScale="90000"/>
          </a:bodyPr>
          <a:lstStyle/>
          <a:p>
            <a:pPr algn="ctr"/>
            <a:r>
              <a:rPr lang="en-US" sz="3600" b="1">
                <a:solidFill>
                  <a:srgbClr val="FEFFFF"/>
                </a:solidFill>
              </a:rPr>
              <a:t>  </a:t>
            </a:r>
            <a:br>
              <a:rPr lang="en-US" sz="3600" b="1">
                <a:solidFill>
                  <a:srgbClr val="FEFFFF"/>
                </a:solidFill>
              </a:rPr>
            </a:br>
            <a:r>
              <a:rPr lang="en-US" sz="3600" b="1">
                <a:solidFill>
                  <a:srgbClr val="FEFFFF"/>
                </a:solidFill>
              </a:rPr>
              <a:t> General Congress </a:t>
            </a:r>
            <a:br>
              <a:rPr lang="en-US" sz="3600" b="1">
                <a:solidFill>
                  <a:srgbClr val="FEFFFF"/>
                </a:solidFill>
              </a:rPr>
            </a:br>
            <a:r>
              <a:rPr lang="en-US" sz="3600" b="1">
                <a:solidFill>
                  <a:srgbClr val="FEFFFF"/>
                </a:solidFill>
              </a:rPr>
              <a:t>to </a:t>
            </a:r>
            <a:r>
              <a:rPr lang="en-US" sz="3600">
                <a:solidFill>
                  <a:srgbClr val="FEFFFF"/>
                </a:solidFill>
              </a:rPr>
              <a:t>Re-establish Quorum</a:t>
            </a:r>
            <a:br>
              <a:rPr lang="en-US" sz="3600">
                <a:solidFill>
                  <a:srgbClr val="FEFFFF"/>
                </a:solidFill>
              </a:rPr>
            </a:br>
            <a:endParaRPr lang="en-US" sz="3600" b="1">
              <a:solidFill>
                <a:srgbClr val="FEFFFF"/>
              </a:solidFill>
            </a:endParaRPr>
          </a:p>
        </p:txBody>
      </p:sp>
      <p:sp>
        <p:nvSpPr>
          <p:cNvPr id="3" name="Content Placeholder 2">
            <a:extLst>
              <a:ext uri="{FF2B5EF4-FFF2-40B4-BE49-F238E27FC236}">
                <a16:creationId xmlns:a16="http://schemas.microsoft.com/office/drawing/2014/main" id="{0F2A9839-1396-F018-C03E-4E9B27AD4BEE}"/>
              </a:ext>
            </a:extLst>
          </p:cNvPr>
          <p:cNvSpPr>
            <a:spLocks noGrp="1"/>
          </p:cNvSpPr>
          <p:nvPr>
            <p:ph idx="1"/>
          </p:nvPr>
        </p:nvSpPr>
        <p:spPr>
          <a:xfrm>
            <a:off x="6691056" y="3429000"/>
            <a:ext cx="4558191" cy="2159312"/>
          </a:xfrm>
        </p:spPr>
        <p:txBody>
          <a:bodyPr anchor="t">
            <a:normAutofit fontScale="85000" lnSpcReduction="20000"/>
          </a:bodyPr>
          <a:lstStyle/>
          <a:p>
            <a:pPr marL="0" indent="0">
              <a:buNone/>
            </a:pPr>
            <a:endParaRPr lang="en-US" sz="2400">
              <a:solidFill>
                <a:srgbClr val="FEFFFF"/>
              </a:solidFill>
            </a:endParaRPr>
          </a:p>
          <a:p>
            <a:pPr marL="0" indent="0" algn="ctr">
              <a:buNone/>
            </a:pPr>
            <a:r>
              <a:rPr lang="en-US" sz="3200">
                <a:solidFill>
                  <a:srgbClr val="FEFFFF"/>
                </a:solidFill>
              </a:rPr>
              <a:t>At this time, </a:t>
            </a:r>
          </a:p>
          <a:p>
            <a:pPr marL="0" indent="0" algn="ctr">
              <a:buNone/>
            </a:pPr>
            <a:r>
              <a:rPr lang="en-US" sz="3200">
                <a:solidFill>
                  <a:srgbClr val="FEFFFF"/>
                </a:solidFill>
              </a:rPr>
              <a:t>Voting Delegates will be instructed on how quorum for the 2</a:t>
            </a:r>
            <a:r>
              <a:rPr lang="en-US" sz="3200" baseline="30000">
                <a:solidFill>
                  <a:srgbClr val="FEFFFF"/>
                </a:solidFill>
              </a:rPr>
              <a:t>nd</a:t>
            </a:r>
            <a:r>
              <a:rPr lang="en-US" sz="3200">
                <a:solidFill>
                  <a:srgbClr val="FEFFFF"/>
                </a:solidFill>
              </a:rPr>
              <a:t> half of the meeting will be established</a:t>
            </a:r>
          </a:p>
        </p:txBody>
      </p:sp>
      <p:sp>
        <p:nvSpPr>
          <p:cNvPr id="6" name="TextBox 5">
            <a:extLst>
              <a:ext uri="{FF2B5EF4-FFF2-40B4-BE49-F238E27FC236}">
                <a16:creationId xmlns:a16="http://schemas.microsoft.com/office/drawing/2014/main" id="{BF699E37-BF6B-56E5-63E2-ABFE26E5D2B3}"/>
              </a:ext>
            </a:extLst>
          </p:cNvPr>
          <p:cNvSpPr txBox="1"/>
          <p:nvPr/>
        </p:nvSpPr>
        <p:spPr>
          <a:xfrm>
            <a:off x="5053263" y="98658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A052E56C-EB79-5240-AF51-FBDA332D56C1}"/>
              </a:ext>
            </a:extLst>
          </p:cNvPr>
          <p:cNvSpPr txBox="1"/>
          <p:nvPr/>
        </p:nvSpPr>
        <p:spPr>
          <a:xfrm>
            <a:off x="1388533" y="1473200"/>
            <a:ext cx="3792219" cy="646331"/>
          </a:xfrm>
          <a:prstGeom prst="rect">
            <a:avLst/>
          </a:prstGeom>
          <a:noFill/>
        </p:spPr>
        <p:txBody>
          <a:bodyPr wrap="square" rtlCol="0">
            <a:spAutoFit/>
          </a:bodyPr>
          <a:lstStyle/>
          <a:p>
            <a:r>
              <a:rPr lang="en-US" sz="3600" b="1">
                <a:solidFill>
                  <a:schemeClr val="accent5">
                    <a:lumMod val="75000"/>
                  </a:schemeClr>
                </a:solidFill>
              </a:rPr>
              <a:t>WELCOME BACK!</a:t>
            </a:r>
          </a:p>
        </p:txBody>
      </p:sp>
    </p:spTree>
    <p:extLst>
      <p:ext uri="{BB962C8B-B14F-4D97-AF65-F5344CB8AC3E}">
        <p14:creationId xmlns:p14="http://schemas.microsoft.com/office/powerpoint/2010/main" val="3819646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Calibri"/>
                <a:cs typeface="Arial"/>
              </a:rPr>
              <a:t>09. </a:t>
            </a:r>
            <a:r>
              <a:rPr lang="en-US" b="1">
                <a:latin typeface="Calibri"/>
                <a:ea typeface="+mj-lt"/>
                <a:cs typeface="Arial"/>
              </a:rPr>
              <a:t>Board of Director Activities </a:t>
            </a:r>
            <a:endParaRPr lang="en-AU" b="1">
              <a:latin typeface="Calibri"/>
              <a:ea typeface="+mj-lt"/>
              <a:cs typeface="Arial"/>
            </a:endParaRPr>
          </a:p>
        </p:txBody>
      </p:sp>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937719" y="2090896"/>
            <a:ext cx="10515600" cy="3784656"/>
          </a:xfrm>
        </p:spPr>
        <p:txBody>
          <a:bodyPr vert="horz" lIns="91440" tIns="45720" rIns="91440" bIns="45720" rtlCol="0" anchor="t">
            <a:normAutofit/>
          </a:bodyPr>
          <a:lstStyle/>
          <a:p>
            <a:pPr>
              <a:buNone/>
            </a:pPr>
            <a:r>
              <a:rPr lang="en-US" b="1">
                <a:ea typeface="+mn-lt"/>
                <a:cs typeface="+mn-lt"/>
              </a:rPr>
              <a:t>09.1 Board of Directors Vacancies</a:t>
            </a:r>
          </a:p>
          <a:p>
            <a:pPr>
              <a:buNone/>
            </a:pPr>
            <a:r>
              <a:rPr lang="en-US">
                <a:ea typeface="+mn-lt"/>
                <a:cs typeface="+mn-lt"/>
              </a:rPr>
              <a:t>      09.1.1 Africa (1)</a:t>
            </a:r>
            <a:endParaRPr lang="en-AU">
              <a:ea typeface="+mn-lt"/>
              <a:cs typeface="+mn-lt"/>
            </a:endParaRPr>
          </a:p>
          <a:p>
            <a:pPr>
              <a:buNone/>
            </a:pPr>
            <a:r>
              <a:rPr lang="en-US">
                <a:ea typeface="+mn-lt"/>
                <a:cs typeface="+mn-lt"/>
              </a:rPr>
              <a:t>      09.1.2 Asia (1)       </a:t>
            </a:r>
            <a:endParaRPr lang="en-AU">
              <a:ea typeface="+mn-lt"/>
              <a:cs typeface="+mn-lt"/>
            </a:endParaRPr>
          </a:p>
          <a:p>
            <a:pPr>
              <a:buNone/>
            </a:pPr>
            <a:r>
              <a:rPr lang="en-US">
                <a:ea typeface="+mn-lt"/>
                <a:cs typeface="+mn-lt"/>
              </a:rPr>
              <a:t>      09.1.3 Europe (0)</a:t>
            </a:r>
            <a:endParaRPr lang="en-AU">
              <a:ea typeface="+mn-lt"/>
              <a:cs typeface="+mn-lt"/>
            </a:endParaRPr>
          </a:p>
          <a:p>
            <a:pPr>
              <a:buNone/>
            </a:pPr>
            <a:r>
              <a:rPr lang="en-US">
                <a:ea typeface="+mn-lt"/>
                <a:cs typeface="+mn-lt"/>
              </a:rPr>
              <a:t>      09.1.4 Oceania (0 positions available) </a:t>
            </a:r>
            <a:endParaRPr lang="en-AU">
              <a:ea typeface="+mn-lt"/>
              <a:cs typeface="+mn-lt"/>
            </a:endParaRPr>
          </a:p>
          <a:p>
            <a:pPr>
              <a:buNone/>
            </a:pPr>
            <a:r>
              <a:rPr lang="en-US">
                <a:ea typeface="+mn-lt"/>
                <a:cs typeface="+mn-lt"/>
              </a:rPr>
              <a:t>      09.1.5 Pan America (1) </a:t>
            </a:r>
            <a:endParaRPr lang="en-AU">
              <a:ea typeface="+mn-lt"/>
              <a:cs typeface="+mn-lt"/>
            </a:endParaRPr>
          </a:p>
          <a:p>
            <a:pPr>
              <a:buNone/>
            </a:pPr>
            <a:r>
              <a:rPr lang="en-US">
                <a:ea typeface="+mn-lt"/>
                <a:cs typeface="+mn-lt"/>
              </a:rPr>
              <a:t>      09.1.6 Athlete Council Member (1: Female athlete)</a:t>
            </a:r>
            <a:endParaRPr lang="en-AU">
              <a:ea typeface="+mn-lt"/>
              <a:cs typeface="+mn-lt"/>
            </a:endParaRPr>
          </a:p>
          <a:p>
            <a:pPr>
              <a:buNone/>
            </a:pPr>
            <a:endParaRPr lang="en-US">
              <a:cs typeface="Calibri"/>
            </a:endParaRPr>
          </a:p>
          <a:p>
            <a:pPr>
              <a:buNone/>
            </a:pPr>
            <a:endParaRPr lang="en-US" b="1" i="0">
              <a:effectLst/>
              <a:ea typeface="+mn-lt"/>
              <a:cs typeface="+mn-lt"/>
            </a:endParaRPr>
          </a:p>
          <a:p>
            <a:pPr algn="l">
              <a:buNone/>
            </a:pPr>
            <a:endParaRPr lang="en-US" b="1" i="0">
              <a:solidFill>
                <a:srgbClr val="000000"/>
              </a:solidFill>
              <a:effectLst/>
              <a:cs typeface="Calibri"/>
            </a:endParaRPr>
          </a:p>
          <a:p>
            <a:pPr marL="0" indent="0">
              <a:buNone/>
            </a:pPr>
            <a:endParaRPr lang="en-AU"/>
          </a:p>
          <a:p>
            <a:pPr marL="0" indent="0">
              <a:buNone/>
            </a:pPr>
            <a:endParaRPr lang="en-AU">
              <a:cs typeface="Calibri"/>
            </a:endParaRPr>
          </a:p>
        </p:txBody>
      </p:sp>
      <p:pic>
        <p:nvPicPr>
          <p:cNvPr id="5" name="Picture 4" descr="A picture containing text, clipart&#10;&#10;Description automatically generated">
            <a:extLst>
              <a:ext uri="{FF2B5EF4-FFF2-40B4-BE49-F238E27FC236}">
                <a16:creationId xmlns:a16="http://schemas.microsoft.com/office/drawing/2014/main" id="{497B7890-BB74-2DF6-19DC-B0CA5D883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Tree>
    <p:extLst>
      <p:ext uri="{BB962C8B-B14F-4D97-AF65-F5344CB8AC3E}">
        <p14:creationId xmlns:p14="http://schemas.microsoft.com/office/powerpoint/2010/main" val="3279866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Calibri"/>
                <a:cs typeface="Arial"/>
              </a:rPr>
              <a:t>09. </a:t>
            </a:r>
            <a:r>
              <a:rPr lang="en-US" b="1">
                <a:latin typeface="Calibri"/>
                <a:ea typeface="+mj-lt"/>
                <a:cs typeface="Arial"/>
              </a:rPr>
              <a:t>Board of Director Activities </a:t>
            </a:r>
            <a:endParaRPr lang="en-AU" b="1">
              <a:latin typeface="Calibri"/>
              <a:ea typeface="+mj-lt"/>
              <a:cs typeface="Arial"/>
            </a:endParaRPr>
          </a:p>
        </p:txBody>
      </p:sp>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503770" y="1710606"/>
            <a:ext cx="10515599" cy="5236768"/>
          </a:xfrm>
          <a:prstGeom prst="rect">
            <a:avLst/>
          </a:prstGeom>
        </p:spPr>
      </p:pic>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937719" y="1717085"/>
            <a:ext cx="10515600" cy="3971562"/>
          </a:xfrm>
        </p:spPr>
        <p:txBody>
          <a:bodyPr vert="horz" lIns="91440" tIns="45720" rIns="91440" bIns="45720" rtlCol="0" anchor="t">
            <a:normAutofit/>
          </a:bodyPr>
          <a:lstStyle/>
          <a:p>
            <a:pPr>
              <a:buNone/>
            </a:pPr>
            <a:endParaRPr lang="en-US" b="1">
              <a:cs typeface="Calibri"/>
            </a:endParaRPr>
          </a:p>
          <a:p>
            <a:pPr>
              <a:buNone/>
            </a:pPr>
            <a:r>
              <a:rPr lang="en-US" b="1">
                <a:cs typeface="Calibri"/>
              </a:rPr>
              <a:t>09.2 Board of Directors Position Update</a:t>
            </a:r>
          </a:p>
          <a:p>
            <a:pPr>
              <a:buNone/>
            </a:pPr>
            <a:r>
              <a:rPr lang="en-US">
                <a:ea typeface="+mn-lt"/>
                <a:cs typeface="+mn-lt"/>
              </a:rPr>
              <a:t>      09.2.1 Pan America – Patricia Muñiz  </a:t>
            </a:r>
          </a:p>
          <a:p>
            <a:pPr>
              <a:buNone/>
            </a:pPr>
            <a:r>
              <a:rPr lang="en-US">
                <a:ea typeface="+mn-lt"/>
                <a:cs typeface="+mn-lt"/>
              </a:rPr>
              <a:t>      09.2.2 Europe – Ekaterina Libova</a:t>
            </a:r>
          </a:p>
          <a:p>
            <a:pPr>
              <a:buNone/>
            </a:pPr>
            <a:endParaRPr lang="en-US">
              <a:ea typeface="+mn-lt"/>
              <a:cs typeface="+mn-lt"/>
            </a:endParaRPr>
          </a:p>
          <a:p>
            <a:pPr>
              <a:buNone/>
            </a:pPr>
            <a:r>
              <a:rPr lang="en-US">
                <a:ea typeface="+mn-lt"/>
                <a:cs typeface="+mn-lt"/>
              </a:rPr>
              <a:t>   </a:t>
            </a:r>
            <a:r>
              <a:rPr lang="en-AU" b="1">
                <a:solidFill>
                  <a:srgbClr val="C00000"/>
                </a:solidFill>
                <a:ea typeface="+mn-lt"/>
                <a:cs typeface="+mn-lt"/>
              </a:rPr>
              <a:t>Motion 6</a:t>
            </a:r>
            <a:r>
              <a:rPr lang="en-US" b="1">
                <a:ea typeface="+mn-lt"/>
                <a:cs typeface="+mn-lt"/>
              </a:rPr>
              <a:t>:</a:t>
            </a:r>
            <a:r>
              <a:rPr lang="en-US">
                <a:ea typeface="+mn-lt"/>
                <a:cs typeface="+mn-lt"/>
              </a:rPr>
              <a:t> It has been proposed that the General Congress accept the decision of the IJRU Board of Directors to remove Ekaterina </a:t>
            </a:r>
            <a:r>
              <a:rPr lang="en-US" err="1">
                <a:ea typeface="+mn-lt"/>
                <a:cs typeface="+mn-lt"/>
              </a:rPr>
              <a:t>Libova</a:t>
            </a:r>
            <a:r>
              <a:rPr lang="en-US">
                <a:ea typeface="+mn-lt"/>
                <a:cs typeface="+mn-lt"/>
              </a:rPr>
              <a:t> from the IJRU BOD position as Member At Large, Europe. </a:t>
            </a:r>
          </a:p>
          <a:p>
            <a:pPr>
              <a:buNone/>
            </a:pPr>
            <a:endParaRPr lang="en-US" b="1" i="0">
              <a:effectLst/>
              <a:ea typeface="+mn-lt"/>
              <a:cs typeface="+mn-lt"/>
            </a:endParaRPr>
          </a:p>
          <a:p>
            <a:pPr algn="l">
              <a:buNone/>
            </a:pPr>
            <a:endParaRPr lang="en-US" b="1" i="0">
              <a:solidFill>
                <a:srgbClr val="000000"/>
              </a:solidFill>
              <a:effectLst/>
              <a:cs typeface="Calibri"/>
            </a:endParaRPr>
          </a:p>
          <a:p>
            <a:pPr marL="0" indent="0">
              <a:buNone/>
            </a:pPr>
            <a:endParaRPr lang="en-AU"/>
          </a:p>
          <a:p>
            <a:pPr marL="0" indent="0">
              <a:buNone/>
            </a:pPr>
            <a:endParaRPr lang="en-AU">
              <a:cs typeface="Calibri"/>
            </a:endParaRPr>
          </a:p>
        </p:txBody>
      </p:sp>
      <p:pic>
        <p:nvPicPr>
          <p:cNvPr id="5" name="Picture 4" descr="A picture containing text, clipart&#10;&#10;Description automatically generated">
            <a:extLst>
              <a:ext uri="{FF2B5EF4-FFF2-40B4-BE49-F238E27FC236}">
                <a16:creationId xmlns:a16="http://schemas.microsoft.com/office/drawing/2014/main" id="{497B7890-BB74-2DF6-19DC-B0CA5D883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Tree>
    <p:extLst>
      <p:ext uri="{BB962C8B-B14F-4D97-AF65-F5344CB8AC3E}">
        <p14:creationId xmlns:p14="http://schemas.microsoft.com/office/powerpoint/2010/main" val="3710168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Calibri"/>
                <a:cs typeface="Arial"/>
              </a:rPr>
              <a:t>09. </a:t>
            </a:r>
            <a:r>
              <a:rPr lang="en-US" b="1">
                <a:latin typeface="Calibri"/>
                <a:ea typeface="+mj-lt"/>
                <a:cs typeface="Arial"/>
              </a:rPr>
              <a:t>Board of Director Activities </a:t>
            </a:r>
            <a:endParaRPr lang="en-AU" b="1">
              <a:latin typeface="Calibri"/>
              <a:ea typeface="+mj-lt"/>
              <a:cs typeface="Arial"/>
            </a:endParaRPr>
          </a:p>
        </p:txBody>
      </p:sp>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938842" y="1456400"/>
            <a:ext cx="10782968" cy="5126864"/>
          </a:xfrm>
        </p:spPr>
        <p:txBody>
          <a:bodyPr vert="horz" lIns="91440" tIns="45720" rIns="91440" bIns="45720" rtlCol="0" anchor="t">
            <a:normAutofit/>
          </a:bodyPr>
          <a:lstStyle/>
          <a:p>
            <a:pPr>
              <a:buNone/>
            </a:pPr>
            <a:r>
              <a:rPr lang="en-US" sz="2400" b="1">
                <a:latin typeface="Calibri"/>
                <a:ea typeface="+mn-lt"/>
                <a:cs typeface="+mn-lt"/>
              </a:rPr>
              <a:t>09.3 Newly appointed Members                                        </a:t>
            </a:r>
          </a:p>
          <a:p>
            <a:pPr>
              <a:buNone/>
            </a:pPr>
            <a:r>
              <a:rPr lang="en-US" sz="2400">
                <a:latin typeface="Calibri"/>
                <a:ea typeface="+mn-lt"/>
                <a:cs typeface="+mn-lt"/>
              </a:rPr>
              <a:t>   09.3.1 Luke Winstanley, Treasurer – (Australia)  </a:t>
            </a:r>
            <a:endParaRPr lang="en-US" sz="2400">
              <a:solidFill>
                <a:srgbClr val="000000"/>
              </a:solidFill>
              <a:latin typeface="Calibri"/>
              <a:ea typeface="+mn-lt"/>
              <a:cs typeface="+mn-lt"/>
            </a:endParaRPr>
          </a:p>
          <a:p>
            <a:pPr>
              <a:buNone/>
            </a:pPr>
            <a:r>
              <a:rPr lang="en-US" sz="2400">
                <a:solidFill>
                  <a:srgbClr val="FF0000"/>
                </a:solidFill>
                <a:latin typeface="Calibri"/>
                <a:ea typeface="+mn-lt"/>
                <a:cs typeface="+mn-lt"/>
              </a:rPr>
              <a:t>  </a:t>
            </a:r>
            <a:r>
              <a:rPr lang="en-US" sz="2400">
                <a:latin typeface="Calibri"/>
                <a:ea typeface="+mn-lt"/>
                <a:cs typeface="+mn-lt"/>
              </a:rPr>
              <a:t> 09.3.2 Maria del Sol Rodriguez Lopez - At Large Member Pam Am- (Mexico)             </a:t>
            </a:r>
          </a:p>
          <a:p>
            <a:pPr>
              <a:buNone/>
            </a:pPr>
            <a:r>
              <a:rPr lang="en-US" sz="2400">
                <a:solidFill>
                  <a:srgbClr val="FF0000"/>
                </a:solidFill>
                <a:latin typeface="Calibri"/>
                <a:ea typeface="+mn-lt"/>
                <a:cs typeface="+mn-lt"/>
              </a:rPr>
              <a:t>   </a:t>
            </a:r>
            <a:r>
              <a:rPr lang="en-US" sz="2400">
                <a:latin typeface="Calibri"/>
                <a:ea typeface="+mn-lt"/>
                <a:cs typeface="+mn-lt"/>
              </a:rPr>
              <a:t>09.3.3 Europe: Kurt Moens - At Large Member, Europe-(Belgium)                </a:t>
            </a:r>
          </a:p>
          <a:p>
            <a:pPr>
              <a:buNone/>
            </a:pPr>
            <a:r>
              <a:rPr lang="en-US" sz="2400">
                <a:latin typeface="Calibri"/>
                <a:ea typeface="+mn-lt"/>
                <a:cs typeface="+mn-lt"/>
              </a:rPr>
              <a:t>   09.3.4 Europe: Nadia </a:t>
            </a:r>
            <a:r>
              <a:rPr lang="en-US" sz="2400" err="1">
                <a:latin typeface="Calibri"/>
                <a:ea typeface="+mn-lt"/>
                <a:cs typeface="+mn-lt"/>
              </a:rPr>
              <a:t>Aidli</a:t>
            </a:r>
            <a:r>
              <a:rPr lang="en-US" sz="2400">
                <a:latin typeface="Calibri"/>
                <a:ea typeface="+mn-lt"/>
                <a:cs typeface="+mn-lt"/>
              </a:rPr>
              <a:t> - At Large Member, Europe- (France) </a:t>
            </a:r>
            <a:endParaRPr lang="en-US" sz="2400">
              <a:solidFill>
                <a:srgbClr val="FF0000"/>
              </a:solidFill>
              <a:latin typeface="Calibri"/>
              <a:ea typeface="+mn-lt"/>
              <a:cs typeface="+mn-lt"/>
            </a:endParaRPr>
          </a:p>
          <a:p>
            <a:pPr marL="0" indent="0">
              <a:buNone/>
            </a:pPr>
            <a:endParaRPr lang="en-AU" sz="1600" b="1">
              <a:solidFill>
                <a:srgbClr val="C00000"/>
              </a:solidFill>
              <a:latin typeface="Calibri"/>
              <a:ea typeface="+mn-lt"/>
              <a:cs typeface="+mn-lt"/>
            </a:endParaRPr>
          </a:p>
          <a:p>
            <a:pPr marL="0" indent="0">
              <a:buNone/>
            </a:pPr>
            <a:r>
              <a:rPr lang="en-AU" sz="2400" b="1">
                <a:solidFill>
                  <a:srgbClr val="C00000"/>
                </a:solidFill>
                <a:latin typeface="Calibri"/>
                <a:ea typeface="+mn-lt"/>
                <a:cs typeface="+mn-lt"/>
              </a:rPr>
              <a:t>Motion 7:</a:t>
            </a:r>
            <a:r>
              <a:rPr lang="en-AU" sz="2400" b="1">
                <a:latin typeface="Calibri"/>
                <a:ea typeface="+mn-lt"/>
                <a:cs typeface="+mn-lt"/>
              </a:rPr>
              <a:t> </a:t>
            </a:r>
            <a:r>
              <a:rPr lang="en-AU" sz="2400">
                <a:latin typeface="Calibri"/>
                <a:ea typeface="+mn-lt"/>
                <a:cs typeface="+mn-lt"/>
              </a:rPr>
              <a:t>It has been proposed that the IJRU General Congress ratify the following BOD appointments of Luke Winstanley to Treasurer.</a:t>
            </a:r>
            <a:endParaRPr lang="en-AU" sz="2400">
              <a:latin typeface="Calibri"/>
              <a:ea typeface="+mn-lt"/>
              <a:cs typeface="Arial"/>
            </a:endParaRPr>
          </a:p>
          <a:p>
            <a:pPr marL="0" indent="0">
              <a:buNone/>
            </a:pPr>
            <a:endParaRPr lang="en-AU" sz="600" b="1">
              <a:solidFill>
                <a:srgbClr val="C00000"/>
              </a:solidFill>
              <a:latin typeface="Calibri"/>
              <a:ea typeface="+mn-lt"/>
              <a:cs typeface="+mn-lt"/>
            </a:endParaRPr>
          </a:p>
          <a:p>
            <a:pPr marL="0" indent="0">
              <a:buNone/>
            </a:pPr>
            <a:r>
              <a:rPr lang="en-AU" sz="2400" b="1">
                <a:solidFill>
                  <a:srgbClr val="C00000"/>
                </a:solidFill>
                <a:latin typeface="Calibri"/>
                <a:ea typeface="+mn-lt"/>
                <a:cs typeface="+mn-lt"/>
              </a:rPr>
              <a:t>Motion 8: </a:t>
            </a:r>
            <a:r>
              <a:rPr lang="en-AU" sz="2400">
                <a:latin typeface="Calibri"/>
                <a:ea typeface="+mn-lt"/>
                <a:cs typeface="+mn-lt"/>
              </a:rPr>
              <a:t>It has been proposed to ratify Maria Del Sol Rodriguez Lopez, Pan American, At Large Member. Kurt Moens and Nadia </a:t>
            </a:r>
            <a:r>
              <a:rPr lang="en-AU" sz="2400" err="1">
                <a:latin typeface="Calibri"/>
                <a:ea typeface="+mn-lt"/>
                <a:cs typeface="+mn-lt"/>
              </a:rPr>
              <a:t>Aidli</a:t>
            </a:r>
            <a:r>
              <a:rPr lang="en-AU" sz="2400">
                <a:latin typeface="Calibri"/>
                <a:ea typeface="+mn-lt"/>
                <a:cs typeface="+mn-lt"/>
              </a:rPr>
              <a:t> as European At Large Members pending their NGB is in good standing.</a:t>
            </a:r>
            <a:endParaRPr lang="en-AU" sz="2400">
              <a:latin typeface="Calibri"/>
              <a:ea typeface="+mn-lt"/>
              <a:cs typeface="Arial"/>
            </a:endParaRPr>
          </a:p>
          <a:p>
            <a:pPr marL="0" indent="0">
              <a:buNone/>
            </a:pPr>
            <a:endParaRPr lang="en-AU" sz="2400">
              <a:latin typeface="Calibri"/>
              <a:cs typeface="Calibri"/>
            </a:endParaRPr>
          </a:p>
          <a:p>
            <a:pPr marL="0" indent="0">
              <a:buNone/>
            </a:pPr>
            <a:endParaRPr lang="en-AU" sz="2400" b="1" i="0">
              <a:effectLst/>
              <a:latin typeface="Calibri"/>
              <a:ea typeface="+mn-lt"/>
              <a:cs typeface="+mn-lt"/>
            </a:endParaRPr>
          </a:p>
          <a:p>
            <a:pPr marL="0" indent="0">
              <a:buNone/>
            </a:pPr>
            <a:endParaRPr lang="en-AU">
              <a:ea typeface="+mn-lt"/>
              <a:cs typeface="+mn-lt"/>
            </a:endParaRPr>
          </a:p>
        </p:txBody>
      </p:sp>
      <p:pic>
        <p:nvPicPr>
          <p:cNvPr id="5" name="Picture 4" descr="Icon&#10;&#10;Description automatically generated">
            <a:extLst>
              <a:ext uri="{FF2B5EF4-FFF2-40B4-BE49-F238E27FC236}">
                <a16:creationId xmlns:a16="http://schemas.microsoft.com/office/drawing/2014/main" id="{351842AA-0133-9233-5DAB-7E4D67B9A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spTree>
    <p:extLst>
      <p:ext uri="{BB962C8B-B14F-4D97-AF65-F5344CB8AC3E}">
        <p14:creationId xmlns:p14="http://schemas.microsoft.com/office/powerpoint/2010/main" val="1455589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0EAD911-1F5C-44BD-8D60-3EF2FD27A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Calibri"/>
                <a:cs typeface="Arial"/>
              </a:rPr>
              <a:t>10. </a:t>
            </a:r>
            <a:r>
              <a:rPr lang="en-US" b="1">
                <a:latin typeface="Calibri"/>
                <a:ea typeface="+mj-lt"/>
                <a:cs typeface="Arial"/>
              </a:rPr>
              <a:t>Continental Reports</a:t>
            </a:r>
            <a:endParaRPr lang="en-AU" b="1">
              <a:latin typeface="Calibri"/>
              <a:ea typeface="+mj-lt"/>
              <a:cs typeface="Arial"/>
            </a:endParaRPr>
          </a:p>
        </p:txBody>
      </p:sp>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200" y="1375172"/>
            <a:ext cx="11166793" cy="4682727"/>
          </a:xfrm>
        </p:spPr>
        <p:txBody>
          <a:bodyPr vert="horz" lIns="91440" tIns="45720" rIns="91440" bIns="45720" rtlCol="0" anchor="t">
            <a:noAutofit/>
          </a:bodyPr>
          <a:lstStyle/>
          <a:p>
            <a:pPr>
              <a:buNone/>
            </a:pPr>
            <a:endParaRPr lang="en-US" sz="3600">
              <a:latin typeface="Calibri"/>
              <a:ea typeface="+mn-lt"/>
              <a:cs typeface="+mn-lt"/>
            </a:endParaRPr>
          </a:p>
          <a:p>
            <a:pPr>
              <a:buNone/>
            </a:pPr>
            <a:r>
              <a:rPr lang="en-US" sz="3200">
                <a:latin typeface="Calibri"/>
                <a:ea typeface="+mn-lt"/>
                <a:cs typeface="+mn-lt"/>
              </a:rPr>
              <a:t>10.1 Asian Jump Rope Union (AJRU)</a:t>
            </a:r>
            <a:endParaRPr lang="en-AU" sz="3200">
              <a:latin typeface="Calibri"/>
              <a:ea typeface="+mn-lt"/>
              <a:cs typeface="+mn-lt"/>
            </a:endParaRPr>
          </a:p>
          <a:p>
            <a:pPr>
              <a:buNone/>
            </a:pPr>
            <a:r>
              <a:rPr lang="en-US" sz="3200">
                <a:latin typeface="Calibri"/>
                <a:ea typeface="+mn-lt"/>
                <a:cs typeface="+mn-lt"/>
              </a:rPr>
              <a:t>10.2 European Rope Skipping </a:t>
            </a:r>
            <a:r>
              <a:rPr lang="en-US" sz="3200" err="1">
                <a:latin typeface="Calibri"/>
                <a:ea typeface="+mn-lt"/>
                <a:cs typeface="+mn-lt"/>
              </a:rPr>
              <a:t>Organisation</a:t>
            </a:r>
            <a:r>
              <a:rPr lang="en-US" sz="3200">
                <a:latin typeface="Calibri"/>
                <a:ea typeface="+mn-lt"/>
                <a:cs typeface="+mn-lt"/>
              </a:rPr>
              <a:t> (ERSO)</a:t>
            </a:r>
            <a:endParaRPr lang="en-AU" sz="3200" i="0">
              <a:effectLst/>
              <a:latin typeface="Calibri"/>
              <a:ea typeface="+mn-lt"/>
              <a:cs typeface="+mn-lt"/>
            </a:endParaRPr>
          </a:p>
          <a:p>
            <a:pPr>
              <a:buNone/>
            </a:pPr>
            <a:r>
              <a:rPr lang="en-US" sz="3200">
                <a:latin typeface="Calibri"/>
                <a:ea typeface="+mn-lt"/>
                <a:cs typeface="+mn-lt"/>
              </a:rPr>
              <a:t>10.3 Africa – Africa Jump Rope Federation (AJRF</a:t>
            </a:r>
            <a:r>
              <a:rPr lang="en-US" sz="3200" b="0" i="0">
                <a:effectLst/>
                <a:latin typeface="Calibri"/>
                <a:ea typeface="+mn-lt"/>
                <a:cs typeface="+mn-lt"/>
              </a:rPr>
              <a:t>)</a:t>
            </a:r>
          </a:p>
          <a:p>
            <a:pPr>
              <a:buNone/>
            </a:pPr>
            <a:r>
              <a:rPr lang="en-US" sz="3200">
                <a:latin typeface="Calibri"/>
                <a:ea typeface="+mn-lt"/>
                <a:cs typeface="+mn-lt"/>
              </a:rPr>
              <a:t>10.4 Oceania- </a:t>
            </a:r>
            <a:r>
              <a:rPr lang="en-US" sz="3200" err="1">
                <a:latin typeface="Calibri"/>
                <a:ea typeface="+mn-lt"/>
                <a:cs typeface="+mn-lt"/>
              </a:rPr>
              <a:t>Organisation</a:t>
            </a:r>
            <a:r>
              <a:rPr lang="en-US" sz="3200">
                <a:latin typeface="Calibri"/>
                <a:ea typeface="+mn-lt"/>
                <a:cs typeface="+mn-lt"/>
              </a:rPr>
              <a:t> yet to be named</a:t>
            </a:r>
            <a:endParaRPr lang="en-US" sz="3200" b="1" i="0">
              <a:effectLst/>
              <a:latin typeface="Calibri"/>
              <a:ea typeface="+mn-lt"/>
              <a:cs typeface="+mn-lt"/>
            </a:endParaRPr>
          </a:p>
          <a:p>
            <a:pPr>
              <a:buNone/>
            </a:pPr>
            <a:r>
              <a:rPr lang="en-US" sz="3200">
                <a:latin typeface="Calibri"/>
                <a:ea typeface="+mn-lt"/>
                <a:cs typeface="+mn-lt"/>
              </a:rPr>
              <a:t>10.5 Pan America – Pan American Jump Rope Federation (PAJRF)</a:t>
            </a:r>
            <a:endParaRPr lang="en-AU" sz="3200" b="0" i="0">
              <a:effectLst/>
              <a:latin typeface="Calibri"/>
              <a:ea typeface="+mn-lt"/>
              <a:cs typeface="+mn-lt"/>
            </a:endParaRPr>
          </a:p>
          <a:p>
            <a:pPr marL="0" indent="0">
              <a:buNone/>
            </a:pPr>
            <a:endParaRPr lang="en-AU" sz="4000">
              <a:latin typeface="Calibri"/>
              <a:cs typeface="Calibri"/>
            </a:endParaRPr>
          </a:p>
        </p:txBody>
      </p:sp>
    </p:spTree>
    <p:extLst>
      <p:ext uri="{BB962C8B-B14F-4D97-AF65-F5344CB8AC3E}">
        <p14:creationId xmlns:p14="http://schemas.microsoft.com/office/powerpoint/2010/main" val="1655066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97B7890-BB74-2DF6-19DC-B0CA5D883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
        <p:nvSpPr>
          <p:cNvPr id="3" name="Title 1">
            <a:extLst>
              <a:ext uri="{FF2B5EF4-FFF2-40B4-BE49-F238E27FC236}">
                <a16:creationId xmlns:a16="http://schemas.microsoft.com/office/drawing/2014/main" id="{70287D40-D625-614D-B285-899566FC0605}"/>
              </a:ext>
            </a:extLst>
          </p:cNvPr>
          <p:cNvSpPr txBox="1">
            <a:spLocks/>
          </p:cNvSpPr>
          <p:nvPr/>
        </p:nvSpPr>
        <p:spPr>
          <a:xfrm>
            <a:off x="1748473" y="3119198"/>
            <a:ext cx="9356214" cy="770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libri"/>
                <a:cs typeface="Arial"/>
              </a:rPr>
              <a:t>11. IJRU Technical Congress Updates</a:t>
            </a:r>
            <a:endParaRPr lang="en-US">
              <a:cs typeface="Calibri Light"/>
            </a:endParaRPr>
          </a:p>
        </p:txBody>
      </p:sp>
    </p:spTree>
    <p:extLst>
      <p:ext uri="{BB962C8B-B14F-4D97-AF65-F5344CB8AC3E}">
        <p14:creationId xmlns:p14="http://schemas.microsoft.com/office/powerpoint/2010/main" val="2634549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F546B652-12DF-7F4B-7497-2D2458DE8D65}"/>
              </a:ext>
            </a:extLst>
          </p:cNvPr>
          <p:cNvPicPr>
            <a:picLocks noChangeAspect="1"/>
          </p:cNvPicPr>
          <p:nvPr/>
        </p:nvPicPr>
        <p:blipFill>
          <a:blip r:embed="rId2"/>
          <a:stretch>
            <a:fillRect/>
          </a:stretch>
        </p:blipFill>
        <p:spPr>
          <a:xfrm>
            <a:off x="-5750" y="-2336"/>
            <a:ext cx="12289765" cy="6920181"/>
          </a:xfrm>
          <a:prstGeom prst="rect">
            <a:avLst/>
          </a:prstGeom>
        </p:spPr>
      </p:pic>
      <p:sp>
        <p:nvSpPr>
          <p:cNvPr id="6" name="TextBox 5">
            <a:extLst>
              <a:ext uri="{FF2B5EF4-FFF2-40B4-BE49-F238E27FC236}">
                <a16:creationId xmlns:a16="http://schemas.microsoft.com/office/drawing/2014/main" id="{18353CAD-CD47-38DC-4E9C-1FD7A7E4BCCA}"/>
              </a:ext>
            </a:extLst>
          </p:cNvPr>
          <p:cNvSpPr txBox="1"/>
          <p:nvPr/>
        </p:nvSpPr>
        <p:spPr>
          <a:xfrm>
            <a:off x="46451" y="122484"/>
            <a:ext cx="1264614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a:t>
            </a:r>
            <a:r>
              <a:rPr lang="en-US" sz="2800">
                <a:ea typeface="+mn-lt"/>
                <a:cs typeface="+mn-lt"/>
              </a:rPr>
              <a:t>NGB's that have full and provisional membership and Tech Congress privileges </a:t>
            </a:r>
          </a:p>
          <a:p>
            <a:endParaRPr lang="en-US">
              <a:cs typeface="Calibri"/>
            </a:endParaRPr>
          </a:p>
        </p:txBody>
      </p:sp>
      <p:sp>
        <p:nvSpPr>
          <p:cNvPr id="7" name="Star: 5 Points 6">
            <a:extLst>
              <a:ext uri="{FF2B5EF4-FFF2-40B4-BE49-F238E27FC236}">
                <a16:creationId xmlns:a16="http://schemas.microsoft.com/office/drawing/2014/main" id="{BF27500F-9F4C-5012-EE54-E4062717D571}"/>
              </a:ext>
            </a:extLst>
          </p:cNvPr>
          <p:cNvSpPr/>
          <p:nvPr/>
        </p:nvSpPr>
        <p:spPr>
          <a:xfrm>
            <a:off x="9778581" y="4998109"/>
            <a:ext cx="345056" cy="34505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29729E-55C8-BE34-AE52-01524AC53C74}"/>
              </a:ext>
            </a:extLst>
          </p:cNvPr>
          <p:cNvSpPr txBox="1"/>
          <p:nvPr/>
        </p:nvSpPr>
        <p:spPr>
          <a:xfrm>
            <a:off x="183310" y="1233964"/>
            <a:ext cx="154682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FULL</a:t>
            </a:r>
          </a:p>
          <a:p>
            <a:pPr algn="l"/>
            <a:r>
              <a:rPr lang="en-US">
                <a:cs typeface="Calibri"/>
              </a:rPr>
              <a:t>Australia</a:t>
            </a:r>
            <a:endParaRPr lang="en-US"/>
          </a:p>
          <a:p>
            <a:r>
              <a:rPr lang="en-US">
                <a:cs typeface="Calibri"/>
              </a:rPr>
              <a:t>Belgium</a:t>
            </a:r>
          </a:p>
          <a:p>
            <a:r>
              <a:rPr lang="en-US">
                <a:cs typeface="Calibri"/>
              </a:rPr>
              <a:t>Botswana</a:t>
            </a:r>
          </a:p>
          <a:p>
            <a:r>
              <a:rPr lang="en-US">
                <a:cs typeface="Calibri"/>
              </a:rPr>
              <a:t>Brazil</a:t>
            </a:r>
          </a:p>
          <a:p>
            <a:r>
              <a:rPr lang="en-US">
                <a:cs typeface="Calibri"/>
              </a:rPr>
              <a:t>China</a:t>
            </a:r>
          </a:p>
          <a:p>
            <a:r>
              <a:rPr lang="en-US">
                <a:cs typeface="Calibri"/>
              </a:rPr>
              <a:t>Denmark</a:t>
            </a:r>
          </a:p>
          <a:p>
            <a:r>
              <a:rPr lang="en-US">
                <a:cs typeface="Calibri"/>
              </a:rPr>
              <a:t>Eswatini</a:t>
            </a:r>
          </a:p>
          <a:p>
            <a:r>
              <a:rPr lang="en-US">
                <a:cs typeface="Calibri"/>
              </a:rPr>
              <a:t>Finland</a:t>
            </a:r>
          </a:p>
          <a:p>
            <a:r>
              <a:rPr lang="en-US">
                <a:cs typeface="Calibri"/>
              </a:rPr>
              <a:t>France</a:t>
            </a:r>
          </a:p>
          <a:p>
            <a:r>
              <a:rPr lang="en-US">
                <a:cs typeface="Calibri"/>
              </a:rPr>
              <a:t>Germany</a:t>
            </a:r>
          </a:p>
          <a:p>
            <a:r>
              <a:rPr lang="en-US">
                <a:cs typeface="Calibri"/>
              </a:rPr>
              <a:t>Greece</a:t>
            </a:r>
          </a:p>
          <a:p>
            <a:r>
              <a:rPr lang="en-US">
                <a:cs typeface="Calibri"/>
              </a:rPr>
              <a:t>Hungary</a:t>
            </a:r>
          </a:p>
          <a:p>
            <a:r>
              <a:rPr lang="en-US">
                <a:cs typeface="Calibri"/>
              </a:rPr>
              <a:t>I.R. Iran</a:t>
            </a:r>
          </a:p>
          <a:p>
            <a:r>
              <a:rPr lang="en-US">
                <a:cs typeface="Calibri"/>
              </a:rPr>
              <a:t>Japan</a:t>
            </a:r>
          </a:p>
          <a:p>
            <a:r>
              <a:rPr lang="en-US">
                <a:cs typeface="Calibri"/>
              </a:rPr>
              <a:t>Korea</a:t>
            </a:r>
          </a:p>
          <a:p>
            <a:r>
              <a:rPr lang="en-US">
                <a:cs typeface="Calibri"/>
              </a:rPr>
              <a:t>Malaysia</a:t>
            </a:r>
          </a:p>
          <a:p>
            <a:r>
              <a:rPr lang="en-US">
                <a:cs typeface="Calibri"/>
              </a:rPr>
              <a:t>Mozambique</a:t>
            </a:r>
          </a:p>
          <a:p>
            <a:r>
              <a:rPr lang="en-US">
                <a:cs typeface="Calibri"/>
              </a:rPr>
              <a:t>Pakistan</a:t>
            </a:r>
          </a:p>
        </p:txBody>
      </p:sp>
      <p:sp>
        <p:nvSpPr>
          <p:cNvPr id="9" name="TextBox 8">
            <a:extLst>
              <a:ext uri="{FF2B5EF4-FFF2-40B4-BE49-F238E27FC236}">
                <a16:creationId xmlns:a16="http://schemas.microsoft.com/office/drawing/2014/main" id="{FFD4DBDE-E428-D859-E689-DC4550EFE3BF}"/>
              </a:ext>
            </a:extLst>
          </p:cNvPr>
          <p:cNvSpPr txBox="1"/>
          <p:nvPr/>
        </p:nvSpPr>
        <p:spPr>
          <a:xfrm>
            <a:off x="1655331" y="4269799"/>
            <a:ext cx="189188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Puerto Rico</a:t>
            </a:r>
          </a:p>
          <a:p>
            <a:r>
              <a:rPr lang="en-US">
                <a:cs typeface="Calibri"/>
              </a:rPr>
              <a:t>Singapore</a:t>
            </a:r>
          </a:p>
          <a:p>
            <a:r>
              <a:rPr lang="en-US">
                <a:cs typeface="Calibri"/>
              </a:rPr>
              <a:t>South Africa</a:t>
            </a:r>
          </a:p>
          <a:p>
            <a:r>
              <a:rPr lang="en-US">
                <a:cs typeface="Calibri"/>
              </a:rPr>
              <a:t>Sweden</a:t>
            </a:r>
          </a:p>
          <a:p>
            <a:r>
              <a:rPr lang="en-US">
                <a:cs typeface="Calibri"/>
              </a:rPr>
              <a:t>Switzerland</a:t>
            </a:r>
          </a:p>
          <a:p>
            <a:r>
              <a:rPr lang="en-US">
                <a:cs typeface="Calibri"/>
              </a:rPr>
              <a:t>Tanzania</a:t>
            </a:r>
          </a:p>
          <a:p>
            <a:r>
              <a:rPr lang="en-US">
                <a:cs typeface="Calibri"/>
              </a:rPr>
              <a:t>Thailand</a:t>
            </a:r>
          </a:p>
          <a:p>
            <a:r>
              <a:rPr lang="en-US">
                <a:cs typeface="Calibri"/>
              </a:rPr>
              <a:t>Trinidad &amp; Tobago</a:t>
            </a:r>
          </a:p>
        </p:txBody>
      </p:sp>
      <p:sp>
        <p:nvSpPr>
          <p:cNvPr id="10" name="TextBox 9">
            <a:extLst>
              <a:ext uri="{FF2B5EF4-FFF2-40B4-BE49-F238E27FC236}">
                <a16:creationId xmlns:a16="http://schemas.microsoft.com/office/drawing/2014/main" id="{0DC757BF-B318-DAED-A08B-5BDABA9ED5C1}"/>
              </a:ext>
            </a:extLst>
          </p:cNvPr>
          <p:cNvSpPr txBox="1"/>
          <p:nvPr/>
        </p:nvSpPr>
        <p:spPr>
          <a:xfrm>
            <a:off x="10365245" y="913515"/>
            <a:ext cx="223693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PROVISIONAL</a:t>
            </a:r>
          </a:p>
          <a:p>
            <a:r>
              <a:rPr lang="en-US">
                <a:cs typeface="Calibri"/>
              </a:rPr>
              <a:t>Antigua &amp; Barbuda</a:t>
            </a:r>
          </a:p>
          <a:p>
            <a:r>
              <a:rPr lang="en-US">
                <a:cs typeface="Calibri"/>
              </a:rPr>
              <a:t>Argentina</a:t>
            </a:r>
          </a:p>
          <a:p>
            <a:r>
              <a:rPr lang="en-US">
                <a:cs typeface="Calibri"/>
              </a:rPr>
              <a:t>Austria</a:t>
            </a:r>
          </a:p>
          <a:p>
            <a:r>
              <a:rPr lang="en-US">
                <a:cs typeface="Calibri"/>
              </a:rPr>
              <a:t>Bermuda</a:t>
            </a:r>
          </a:p>
          <a:p>
            <a:r>
              <a:rPr lang="en-US">
                <a:cs typeface="Calibri"/>
              </a:rPr>
              <a:t>Canada</a:t>
            </a:r>
          </a:p>
          <a:p>
            <a:r>
              <a:rPr lang="en-US">
                <a:cs typeface="Calibri"/>
              </a:rPr>
              <a:t>Chinese Taipei</a:t>
            </a:r>
          </a:p>
          <a:p>
            <a:r>
              <a:rPr lang="en-US">
                <a:cs typeface="Calibri"/>
              </a:rPr>
              <a:t>Colombia</a:t>
            </a:r>
          </a:p>
          <a:p>
            <a:r>
              <a:rPr lang="en-US">
                <a:cs typeface="Calibri"/>
              </a:rPr>
              <a:t>Czech Republic</a:t>
            </a:r>
          </a:p>
          <a:p>
            <a:r>
              <a:rPr lang="en-US">
                <a:cs typeface="Calibri"/>
              </a:rPr>
              <a:t>Guatemala</a:t>
            </a:r>
          </a:p>
          <a:p>
            <a:r>
              <a:rPr lang="en-US">
                <a:cs typeface="Calibri"/>
              </a:rPr>
              <a:t>Guyana</a:t>
            </a:r>
          </a:p>
          <a:p>
            <a:r>
              <a:rPr lang="en-US">
                <a:cs typeface="Calibri"/>
              </a:rPr>
              <a:t>Hong Kong</a:t>
            </a:r>
          </a:p>
          <a:p>
            <a:r>
              <a:rPr lang="en-US">
                <a:cs typeface="Calibri"/>
              </a:rPr>
              <a:t>India</a:t>
            </a:r>
          </a:p>
          <a:p>
            <a:r>
              <a:rPr lang="en-US">
                <a:cs typeface="Calibri"/>
              </a:rPr>
              <a:t>Italy</a:t>
            </a:r>
          </a:p>
          <a:p>
            <a:r>
              <a:rPr lang="en-US">
                <a:cs typeface="Calibri"/>
              </a:rPr>
              <a:t>Kazakhstan</a:t>
            </a:r>
          </a:p>
          <a:p>
            <a:r>
              <a:rPr lang="en-US">
                <a:cs typeface="Calibri"/>
              </a:rPr>
              <a:t>Kenya</a:t>
            </a:r>
          </a:p>
          <a:p>
            <a:r>
              <a:rPr lang="en-US">
                <a:cs typeface="Calibri"/>
              </a:rPr>
              <a:t>Macao, China</a:t>
            </a:r>
          </a:p>
          <a:p>
            <a:r>
              <a:rPr lang="en-US">
                <a:cs typeface="Calibri"/>
              </a:rPr>
              <a:t>Malta</a:t>
            </a:r>
          </a:p>
          <a:p>
            <a:r>
              <a:rPr lang="en-US">
                <a:cs typeface="Calibri"/>
              </a:rPr>
              <a:t>Mexico</a:t>
            </a:r>
          </a:p>
          <a:p>
            <a:r>
              <a:rPr lang="en-US">
                <a:cs typeface="Calibri"/>
              </a:rPr>
              <a:t>Philippines</a:t>
            </a:r>
          </a:p>
        </p:txBody>
      </p:sp>
      <p:sp>
        <p:nvSpPr>
          <p:cNvPr id="11" name="TextBox 10">
            <a:extLst>
              <a:ext uri="{FF2B5EF4-FFF2-40B4-BE49-F238E27FC236}">
                <a16:creationId xmlns:a16="http://schemas.microsoft.com/office/drawing/2014/main" id="{F2CE57F6-F2A1-C648-9E52-A4795D50CBE8}"/>
              </a:ext>
            </a:extLst>
          </p:cNvPr>
          <p:cNvSpPr txBox="1"/>
          <p:nvPr/>
        </p:nvSpPr>
        <p:spPr>
          <a:xfrm>
            <a:off x="8956816" y="5096497"/>
            <a:ext cx="16330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Portugal</a:t>
            </a:r>
            <a:endParaRPr lang="en-US"/>
          </a:p>
          <a:p>
            <a:r>
              <a:rPr lang="en-US">
                <a:cs typeface="Calibri"/>
              </a:rPr>
              <a:t>Russia</a:t>
            </a:r>
          </a:p>
          <a:p>
            <a:pPr algn="l"/>
            <a:r>
              <a:rPr lang="en-US">
                <a:cs typeface="Calibri"/>
              </a:rPr>
              <a:t>Slovakia</a:t>
            </a:r>
          </a:p>
          <a:p>
            <a:r>
              <a:rPr lang="en-US">
                <a:cs typeface="Calibri"/>
              </a:rPr>
              <a:t>Uganda</a:t>
            </a:r>
          </a:p>
          <a:p>
            <a:r>
              <a:rPr lang="en-US">
                <a:cs typeface="Calibri"/>
              </a:rPr>
              <a:t>United States</a:t>
            </a:r>
          </a:p>
        </p:txBody>
      </p:sp>
      <p:sp>
        <p:nvSpPr>
          <p:cNvPr id="12" name="Star: 5 Points 11">
            <a:extLst>
              <a:ext uri="{FF2B5EF4-FFF2-40B4-BE49-F238E27FC236}">
                <a16:creationId xmlns:a16="http://schemas.microsoft.com/office/drawing/2014/main" id="{55B53851-BC86-080C-9267-420982E8B41D}"/>
              </a:ext>
            </a:extLst>
          </p:cNvPr>
          <p:cNvSpPr/>
          <p:nvPr/>
        </p:nvSpPr>
        <p:spPr>
          <a:xfrm>
            <a:off x="5949710" y="2606975"/>
            <a:ext cx="359433" cy="25879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9724E561-6E7C-2CF6-9AAB-5D4AA31DF44E}"/>
              </a:ext>
            </a:extLst>
          </p:cNvPr>
          <p:cNvSpPr/>
          <p:nvPr/>
        </p:nvSpPr>
        <p:spPr>
          <a:xfrm>
            <a:off x="6466397" y="4863322"/>
            <a:ext cx="373811" cy="30192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75DCA9D9-022F-40B9-02D5-EE3EA6534646}"/>
              </a:ext>
            </a:extLst>
          </p:cNvPr>
          <p:cNvSpPr/>
          <p:nvPr/>
        </p:nvSpPr>
        <p:spPr>
          <a:xfrm>
            <a:off x="4179498" y="4517366"/>
            <a:ext cx="330679" cy="34505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7016D3E4-D0E7-05A2-68CC-FFD1F943B77C}"/>
              </a:ext>
            </a:extLst>
          </p:cNvPr>
          <p:cNvSpPr/>
          <p:nvPr/>
        </p:nvSpPr>
        <p:spPr>
          <a:xfrm>
            <a:off x="8750600" y="3035599"/>
            <a:ext cx="402566" cy="3163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2BFA9A1A-62C6-4DFF-50A9-5333D69BF013}"/>
              </a:ext>
            </a:extLst>
          </p:cNvPr>
          <p:cNvSpPr/>
          <p:nvPr/>
        </p:nvSpPr>
        <p:spPr>
          <a:xfrm>
            <a:off x="5946116" y="2344588"/>
            <a:ext cx="373811" cy="34505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19D9C36A-E806-3A57-7A99-90BFDBAD4158}"/>
              </a:ext>
            </a:extLst>
          </p:cNvPr>
          <p:cNvSpPr/>
          <p:nvPr/>
        </p:nvSpPr>
        <p:spPr>
          <a:xfrm>
            <a:off x="6692840" y="4744709"/>
            <a:ext cx="388188" cy="34505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69AE95A6-749F-44FF-45E1-171206AE375F}"/>
              </a:ext>
            </a:extLst>
          </p:cNvPr>
          <p:cNvSpPr/>
          <p:nvPr/>
        </p:nvSpPr>
        <p:spPr>
          <a:xfrm>
            <a:off x="6447526" y="1925847"/>
            <a:ext cx="388188" cy="33067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13FCC238-085A-92FF-852B-277EB518CD59}"/>
              </a:ext>
            </a:extLst>
          </p:cNvPr>
          <p:cNvSpPr/>
          <p:nvPr/>
        </p:nvSpPr>
        <p:spPr>
          <a:xfrm>
            <a:off x="5814024" y="2686948"/>
            <a:ext cx="416943" cy="3163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0D0C9326-AA72-0D32-622C-D7CD65297B59}"/>
              </a:ext>
            </a:extLst>
          </p:cNvPr>
          <p:cNvSpPr/>
          <p:nvPr/>
        </p:nvSpPr>
        <p:spPr>
          <a:xfrm>
            <a:off x="6043163" y="2571030"/>
            <a:ext cx="416943" cy="34505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7555BB46-AEDE-E020-567E-3E15544E553A}"/>
              </a:ext>
            </a:extLst>
          </p:cNvPr>
          <p:cNvSpPr/>
          <p:nvPr/>
        </p:nvSpPr>
        <p:spPr>
          <a:xfrm>
            <a:off x="6444831" y="3102095"/>
            <a:ext cx="373811" cy="33067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B646CC1A-9B2E-E73C-857B-659941C65A2A}"/>
              </a:ext>
            </a:extLst>
          </p:cNvPr>
          <p:cNvSpPr/>
          <p:nvPr/>
        </p:nvSpPr>
        <p:spPr>
          <a:xfrm>
            <a:off x="6228272" y="2526102"/>
            <a:ext cx="373811" cy="3163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C87526F0-E175-4A30-DAC8-A3463F63EAF9}"/>
              </a:ext>
            </a:extLst>
          </p:cNvPr>
          <p:cNvSpPr/>
          <p:nvPr/>
        </p:nvSpPr>
        <p:spPr>
          <a:xfrm>
            <a:off x="6097977" y="2510825"/>
            <a:ext cx="345056" cy="3019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F7E5A344-B769-8302-E33E-ACECFDCCCF17}"/>
              </a:ext>
            </a:extLst>
          </p:cNvPr>
          <p:cNvSpPr/>
          <p:nvPr/>
        </p:nvSpPr>
        <p:spPr>
          <a:xfrm>
            <a:off x="7391041" y="3171286"/>
            <a:ext cx="345056" cy="2875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9F3840EF-6712-47C7-E46A-07F2A0FE01E6}"/>
              </a:ext>
            </a:extLst>
          </p:cNvPr>
          <p:cNvSpPr/>
          <p:nvPr/>
        </p:nvSpPr>
        <p:spPr>
          <a:xfrm>
            <a:off x="9834293" y="2854085"/>
            <a:ext cx="345055" cy="3594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46ED9236-3538-66DB-12E6-D7E909E7F8C5}"/>
              </a:ext>
            </a:extLst>
          </p:cNvPr>
          <p:cNvSpPr/>
          <p:nvPr/>
        </p:nvSpPr>
        <p:spPr>
          <a:xfrm>
            <a:off x="9488338" y="2953828"/>
            <a:ext cx="345056" cy="25879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D5EEB876-6F1E-EAC4-82CE-8C69775ED8A7}"/>
              </a:ext>
            </a:extLst>
          </p:cNvPr>
          <p:cNvSpPr/>
          <p:nvPr/>
        </p:nvSpPr>
        <p:spPr>
          <a:xfrm>
            <a:off x="8897967" y="4117496"/>
            <a:ext cx="316301" cy="30192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ar: 5 Points 27">
            <a:extLst>
              <a:ext uri="{FF2B5EF4-FFF2-40B4-BE49-F238E27FC236}">
                <a16:creationId xmlns:a16="http://schemas.microsoft.com/office/drawing/2014/main" id="{E979DD6E-AD87-3ADC-6E4E-D64750554091}"/>
              </a:ext>
            </a:extLst>
          </p:cNvPr>
          <p:cNvSpPr/>
          <p:nvPr/>
        </p:nvSpPr>
        <p:spPr>
          <a:xfrm>
            <a:off x="6836614" y="4859728"/>
            <a:ext cx="359434" cy="34505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11555EA8-8DC4-4221-D24D-EF948F71D4C5}"/>
              </a:ext>
            </a:extLst>
          </p:cNvPr>
          <p:cNvSpPr/>
          <p:nvPr/>
        </p:nvSpPr>
        <p:spPr>
          <a:xfrm>
            <a:off x="7741488" y="3320451"/>
            <a:ext cx="359434" cy="3163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AB36B0F0-CDF5-1C23-18BA-DC2536E6C7FF}"/>
              </a:ext>
            </a:extLst>
          </p:cNvPr>
          <p:cNvSpPr/>
          <p:nvPr/>
        </p:nvSpPr>
        <p:spPr>
          <a:xfrm>
            <a:off x="3930589" y="3635854"/>
            <a:ext cx="359434" cy="3163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tar: 5 Points 30">
            <a:extLst>
              <a:ext uri="{FF2B5EF4-FFF2-40B4-BE49-F238E27FC236}">
                <a16:creationId xmlns:a16="http://schemas.microsoft.com/office/drawing/2014/main" id="{2D531E1C-8AC7-220C-A94C-5506A750A55B}"/>
              </a:ext>
            </a:extLst>
          </p:cNvPr>
          <p:cNvSpPr/>
          <p:nvPr/>
        </p:nvSpPr>
        <p:spPr>
          <a:xfrm>
            <a:off x="9033654" y="4267560"/>
            <a:ext cx="359434" cy="3163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tar: 5 Points 31">
            <a:extLst>
              <a:ext uri="{FF2B5EF4-FFF2-40B4-BE49-F238E27FC236}">
                <a16:creationId xmlns:a16="http://schemas.microsoft.com/office/drawing/2014/main" id="{B167A0DB-7376-BF81-D153-F1D4BCE69642}"/>
              </a:ext>
            </a:extLst>
          </p:cNvPr>
          <p:cNvSpPr/>
          <p:nvPr/>
        </p:nvSpPr>
        <p:spPr>
          <a:xfrm>
            <a:off x="6430453" y="5172435"/>
            <a:ext cx="345056" cy="3163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ar: 5 Points 32">
            <a:extLst>
              <a:ext uri="{FF2B5EF4-FFF2-40B4-BE49-F238E27FC236}">
                <a16:creationId xmlns:a16="http://schemas.microsoft.com/office/drawing/2014/main" id="{45221E09-3372-279C-97CD-7671B48B416C}"/>
              </a:ext>
            </a:extLst>
          </p:cNvPr>
          <p:cNvSpPr/>
          <p:nvPr/>
        </p:nvSpPr>
        <p:spPr>
          <a:xfrm>
            <a:off x="6127630" y="2008516"/>
            <a:ext cx="359433" cy="33067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tar: 5 Points 33">
            <a:extLst>
              <a:ext uri="{FF2B5EF4-FFF2-40B4-BE49-F238E27FC236}">
                <a16:creationId xmlns:a16="http://schemas.microsoft.com/office/drawing/2014/main" id="{EF4DC875-B30E-99F2-9854-F8FE0FCF75D4}"/>
              </a:ext>
            </a:extLst>
          </p:cNvPr>
          <p:cNvSpPr/>
          <p:nvPr/>
        </p:nvSpPr>
        <p:spPr>
          <a:xfrm>
            <a:off x="6040467" y="2510825"/>
            <a:ext cx="301924" cy="3019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tar: 5 Points 34">
            <a:extLst>
              <a:ext uri="{FF2B5EF4-FFF2-40B4-BE49-F238E27FC236}">
                <a16:creationId xmlns:a16="http://schemas.microsoft.com/office/drawing/2014/main" id="{3525ADB8-1520-981B-E33D-FA219D00C6BB}"/>
              </a:ext>
            </a:extLst>
          </p:cNvPr>
          <p:cNvSpPr/>
          <p:nvPr/>
        </p:nvSpPr>
        <p:spPr>
          <a:xfrm>
            <a:off x="6887832" y="4465247"/>
            <a:ext cx="373811" cy="27316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F65BA7E8-8E44-0268-A21D-658236B7C4D3}"/>
              </a:ext>
            </a:extLst>
          </p:cNvPr>
          <p:cNvSpPr/>
          <p:nvPr/>
        </p:nvSpPr>
        <p:spPr>
          <a:xfrm>
            <a:off x="8856632" y="3788614"/>
            <a:ext cx="359434" cy="2875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8286EAD4-9D38-91BD-6631-FF92D5B4E184}"/>
              </a:ext>
            </a:extLst>
          </p:cNvPr>
          <p:cNvSpPr/>
          <p:nvPr/>
        </p:nvSpPr>
        <p:spPr>
          <a:xfrm>
            <a:off x="4183092" y="3902734"/>
            <a:ext cx="330679" cy="31630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1B1C71E3-82ED-B31C-26EA-2A21CA06B1F0}"/>
              </a:ext>
            </a:extLst>
          </p:cNvPr>
          <p:cNvSpPr/>
          <p:nvPr/>
        </p:nvSpPr>
        <p:spPr>
          <a:xfrm>
            <a:off x="731628" y="1227647"/>
            <a:ext cx="445698" cy="3594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tar: 5 Points 38">
            <a:extLst>
              <a:ext uri="{FF2B5EF4-FFF2-40B4-BE49-F238E27FC236}">
                <a16:creationId xmlns:a16="http://schemas.microsoft.com/office/drawing/2014/main" id="{B9DA2ECD-2262-ECEB-7F01-8794DC85153A}"/>
              </a:ext>
            </a:extLst>
          </p:cNvPr>
          <p:cNvSpPr/>
          <p:nvPr/>
        </p:nvSpPr>
        <p:spPr>
          <a:xfrm>
            <a:off x="11715032" y="852937"/>
            <a:ext cx="474452" cy="388188"/>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tar: 5 Points 39">
            <a:extLst>
              <a:ext uri="{FF2B5EF4-FFF2-40B4-BE49-F238E27FC236}">
                <a16:creationId xmlns:a16="http://schemas.microsoft.com/office/drawing/2014/main" id="{787D9478-7989-546B-07A6-745F5E323FBF}"/>
              </a:ext>
            </a:extLst>
          </p:cNvPr>
          <p:cNvSpPr/>
          <p:nvPr/>
        </p:nvSpPr>
        <p:spPr>
          <a:xfrm>
            <a:off x="4180397" y="3684377"/>
            <a:ext cx="416943" cy="373812"/>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tar: 5 Points 40">
            <a:extLst>
              <a:ext uri="{FF2B5EF4-FFF2-40B4-BE49-F238E27FC236}">
                <a16:creationId xmlns:a16="http://schemas.microsoft.com/office/drawing/2014/main" id="{1AED1A60-A2F4-A4FF-A7C0-19E1069220F2}"/>
              </a:ext>
            </a:extLst>
          </p:cNvPr>
          <p:cNvSpPr/>
          <p:nvPr/>
        </p:nvSpPr>
        <p:spPr>
          <a:xfrm>
            <a:off x="3891951" y="5322498"/>
            <a:ext cx="402566" cy="345056"/>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ar: 5 Points 41">
            <a:extLst>
              <a:ext uri="{FF2B5EF4-FFF2-40B4-BE49-F238E27FC236}">
                <a16:creationId xmlns:a16="http://schemas.microsoft.com/office/drawing/2014/main" id="{1EBB122C-4EFD-55E2-0EA7-710B1CC0A390}"/>
              </a:ext>
            </a:extLst>
          </p:cNvPr>
          <p:cNvSpPr/>
          <p:nvPr/>
        </p:nvSpPr>
        <p:spPr>
          <a:xfrm>
            <a:off x="6162675" y="2589901"/>
            <a:ext cx="345056" cy="330679"/>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F6B93235-BC5F-EB00-2A52-53EAD9AB2801}"/>
              </a:ext>
            </a:extLst>
          </p:cNvPr>
          <p:cNvSpPr/>
          <p:nvPr/>
        </p:nvSpPr>
        <p:spPr>
          <a:xfrm>
            <a:off x="4033927" y="3207230"/>
            <a:ext cx="359434" cy="345055"/>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tar: 5 Points 43">
            <a:extLst>
              <a:ext uri="{FF2B5EF4-FFF2-40B4-BE49-F238E27FC236}">
                <a16:creationId xmlns:a16="http://schemas.microsoft.com/office/drawing/2014/main" id="{BFBBB073-D7FD-93A6-896E-B1E431DEA76B}"/>
              </a:ext>
            </a:extLst>
          </p:cNvPr>
          <p:cNvSpPr/>
          <p:nvPr/>
        </p:nvSpPr>
        <p:spPr>
          <a:xfrm>
            <a:off x="6088991" y="2458708"/>
            <a:ext cx="287547" cy="273170"/>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tar: 5 Points 44">
            <a:extLst>
              <a:ext uri="{FF2B5EF4-FFF2-40B4-BE49-F238E27FC236}">
                <a16:creationId xmlns:a16="http://schemas.microsoft.com/office/drawing/2014/main" id="{AA29BD0B-C131-7DBA-DFF2-6B79E9D55409}"/>
              </a:ext>
            </a:extLst>
          </p:cNvPr>
          <p:cNvSpPr/>
          <p:nvPr/>
        </p:nvSpPr>
        <p:spPr>
          <a:xfrm>
            <a:off x="2881942" y="2083998"/>
            <a:ext cx="345056" cy="359433"/>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45">
            <a:extLst>
              <a:ext uri="{FF2B5EF4-FFF2-40B4-BE49-F238E27FC236}">
                <a16:creationId xmlns:a16="http://schemas.microsoft.com/office/drawing/2014/main" id="{E7A28A03-CFA7-E721-F2A2-6C1B1F170FB2}"/>
              </a:ext>
            </a:extLst>
          </p:cNvPr>
          <p:cNvSpPr/>
          <p:nvPr/>
        </p:nvSpPr>
        <p:spPr>
          <a:xfrm>
            <a:off x="8962666" y="3722119"/>
            <a:ext cx="316301" cy="330678"/>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46">
            <a:extLst>
              <a:ext uri="{FF2B5EF4-FFF2-40B4-BE49-F238E27FC236}">
                <a16:creationId xmlns:a16="http://schemas.microsoft.com/office/drawing/2014/main" id="{D94DD32E-3959-5361-5F2B-9EAEBAAF2B93}"/>
              </a:ext>
            </a:extLst>
          </p:cNvPr>
          <p:cNvSpPr/>
          <p:nvPr/>
        </p:nvSpPr>
        <p:spPr>
          <a:xfrm>
            <a:off x="3555880" y="4051899"/>
            <a:ext cx="330679" cy="31630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47">
            <a:extLst>
              <a:ext uri="{FF2B5EF4-FFF2-40B4-BE49-F238E27FC236}">
                <a16:creationId xmlns:a16="http://schemas.microsoft.com/office/drawing/2014/main" id="{EFC15750-6024-4685-1E8D-4332690BA33D}"/>
              </a:ext>
            </a:extLst>
          </p:cNvPr>
          <p:cNvSpPr/>
          <p:nvPr/>
        </p:nvSpPr>
        <p:spPr>
          <a:xfrm>
            <a:off x="3238680" y="3792208"/>
            <a:ext cx="316301" cy="345057"/>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tar: 5 Points 48">
            <a:extLst>
              <a:ext uri="{FF2B5EF4-FFF2-40B4-BE49-F238E27FC236}">
                <a16:creationId xmlns:a16="http://schemas.microsoft.com/office/drawing/2014/main" id="{BF5F2194-AB9A-7FB2-01D0-28C39E28B6AF}"/>
              </a:ext>
            </a:extLst>
          </p:cNvPr>
          <p:cNvSpPr/>
          <p:nvPr/>
        </p:nvSpPr>
        <p:spPr>
          <a:xfrm>
            <a:off x="4057291" y="4006970"/>
            <a:ext cx="301924" cy="359433"/>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tar: 5 Points 49">
            <a:extLst>
              <a:ext uri="{FF2B5EF4-FFF2-40B4-BE49-F238E27FC236}">
                <a16:creationId xmlns:a16="http://schemas.microsoft.com/office/drawing/2014/main" id="{BCAC5F5A-5F3A-A85B-673A-888C62E66797}"/>
              </a:ext>
            </a:extLst>
          </p:cNvPr>
          <p:cNvSpPr/>
          <p:nvPr/>
        </p:nvSpPr>
        <p:spPr>
          <a:xfrm>
            <a:off x="9160354" y="3474109"/>
            <a:ext cx="345057" cy="359433"/>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tar: 5 Points 50">
            <a:extLst>
              <a:ext uri="{FF2B5EF4-FFF2-40B4-BE49-F238E27FC236}">
                <a16:creationId xmlns:a16="http://schemas.microsoft.com/office/drawing/2014/main" id="{414A1A1B-9AB5-F988-7E57-01FDCC7C5E27}"/>
              </a:ext>
            </a:extLst>
          </p:cNvPr>
          <p:cNvSpPr/>
          <p:nvPr/>
        </p:nvSpPr>
        <p:spPr>
          <a:xfrm>
            <a:off x="8153040" y="3458833"/>
            <a:ext cx="330679" cy="31630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Star: 5 Points 51">
            <a:extLst>
              <a:ext uri="{FF2B5EF4-FFF2-40B4-BE49-F238E27FC236}">
                <a16:creationId xmlns:a16="http://schemas.microsoft.com/office/drawing/2014/main" id="{48D98C14-A172-8FAE-632C-658613E4674A}"/>
              </a:ext>
            </a:extLst>
          </p:cNvPr>
          <p:cNvSpPr/>
          <p:nvPr/>
        </p:nvSpPr>
        <p:spPr>
          <a:xfrm>
            <a:off x="6196821" y="2882840"/>
            <a:ext cx="330678" cy="31630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5 Points 52">
            <a:extLst>
              <a:ext uri="{FF2B5EF4-FFF2-40B4-BE49-F238E27FC236}">
                <a16:creationId xmlns:a16="http://schemas.microsoft.com/office/drawing/2014/main" id="{27C4CC93-53D3-AFE0-9A5C-FD786CF2FF74}"/>
              </a:ext>
            </a:extLst>
          </p:cNvPr>
          <p:cNvSpPr/>
          <p:nvPr/>
        </p:nvSpPr>
        <p:spPr>
          <a:xfrm>
            <a:off x="7648036" y="2651903"/>
            <a:ext cx="330678" cy="273170"/>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tar: 5 Points 53">
            <a:extLst>
              <a:ext uri="{FF2B5EF4-FFF2-40B4-BE49-F238E27FC236}">
                <a16:creationId xmlns:a16="http://schemas.microsoft.com/office/drawing/2014/main" id="{84216F35-0D91-3D40-5789-CE16749214C8}"/>
              </a:ext>
            </a:extLst>
          </p:cNvPr>
          <p:cNvSpPr/>
          <p:nvPr/>
        </p:nvSpPr>
        <p:spPr>
          <a:xfrm>
            <a:off x="6942646" y="4203761"/>
            <a:ext cx="258793" cy="3019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Star: 5 Points 54">
            <a:extLst>
              <a:ext uri="{FF2B5EF4-FFF2-40B4-BE49-F238E27FC236}">
                <a16:creationId xmlns:a16="http://schemas.microsoft.com/office/drawing/2014/main" id="{4D443197-F7FE-2556-23B5-6E7B50297BB4}"/>
              </a:ext>
            </a:extLst>
          </p:cNvPr>
          <p:cNvSpPr/>
          <p:nvPr/>
        </p:nvSpPr>
        <p:spPr>
          <a:xfrm>
            <a:off x="9285258" y="3483993"/>
            <a:ext cx="330678" cy="3019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ar: 5 Points 55">
            <a:extLst>
              <a:ext uri="{FF2B5EF4-FFF2-40B4-BE49-F238E27FC236}">
                <a16:creationId xmlns:a16="http://schemas.microsoft.com/office/drawing/2014/main" id="{B1733441-3E02-AB05-733D-20512BC22B28}"/>
              </a:ext>
            </a:extLst>
          </p:cNvPr>
          <p:cNvSpPr/>
          <p:nvPr/>
        </p:nvSpPr>
        <p:spPr>
          <a:xfrm>
            <a:off x="6106962" y="2979887"/>
            <a:ext cx="359434" cy="330678"/>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tar: 5 Points 56">
            <a:extLst>
              <a:ext uri="{FF2B5EF4-FFF2-40B4-BE49-F238E27FC236}">
                <a16:creationId xmlns:a16="http://schemas.microsoft.com/office/drawing/2014/main" id="{163EBEA1-768A-D84D-6EDA-D2554DBF5600}"/>
              </a:ext>
            </a:extLst>
          </p:cNvPr>
          <p:cNvSpPr/>
          <p:nvPr/>
        </p:nvSpPr>
        <p:spPr>
          <a:xfrm>
            <a:off x="2713008" y="3496573"/>
            <a:ext cx="345055" cy="287547"/>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tar: 5 Points 57">
            <a:extLst>
              <a:ext uri="{FF2B5EF4-FFF2-40B4-BE49-F238E27FC236}">
                <a16:creationId xmlns:a16="http://schemas.microsoft.com/office/drawing/2014/main" id="{FC4C4855-D798-2808-71C4-F4B95E126BF9}"/>
              </a:ext>
            </a:extLst>
          </p:cNvPr>
          <p:cNvSpPr/>
          <p:nvPr/>
        </p:nvSpPr>
        <p:spPr>
          <a:xfrm>
            <a:off x="9512599" y="3955750"/>
            <a:ext cx="373812" cy="316301"/>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tar: 5 Points 58">
            <a:extLst>
              <a:ext uri="{FF2B5EF4-FFF2-40B4-BE49-F238E27FC236}">
                <a16:creationId xmlns:a16="http://schemas.microsoft.com/office/drawing/2014/main" id="{A96D1CF5-395E-3889-F1BB-1CBFA0C016A5}"/>
              </a:ext>
            </a:extLst>
          </p:cNvPr>
          <p:cNvSpPr/>
          <p:nvPr/>
        </p:nvSpPr>
        <p:spPr>
          <a:xfrm>
            <a:off x="5486040" y="2977192"/>
            <a:ext cx="330679" cy="330678"/>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tar: 5 Points 59">
            <a:extLst>
              <a:ext uri="{FF2B5EF4-FFF2-40B4-BE49-F238E27FC236}">
                <a16:creationId xmlns:a16="http://schemas.microsoft.com/office/drawing/2014/main" id="{33E73574-2A69-237C-39AF-705FF29A624E}"/>
              </a:ext>
            </a:extLst>
          </p:cNvPr>
          <p:cNvSpPr/>
          <p:nvPr/>
        </p:nvSpPr>
        <p:spPr>
          <a:xfrm>
            <a:off x="8144953" y="1883613"/>
            <a:ext cx="345055" cy="287546"/>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5 Points 60">
            <a:extLst>
              <a:ext uri="{FF2B5EF4-FFF2-40B4-BE49-F238E27FC236}">
                <a16:creationId xmlns:a16="http://schemas.microsoft.com/office/drawing/2014/main" id="{73B7A281-18A1-436F-E532-2C2EB9CE24AD}"/>
              </a:ext>
            </a:extLst>
          </p:cNvPr>
          <p:cNvSpPr/>
          <p:nvPr/>
        </p:nvSpPr>
        <p:spPr>
          <a:xfrm>
            <a:off x="6246242" y="2587205"/>
            <a:ext cx="359434" cy="287547"/>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tar: 5 Points 61">
            <a:extLst>
              <a:ext uri="{FF2B5EF4-FFF2-40B4-BE49-F238E27FC236}">
                <a16:creationId xmlns:a16="http://schemas.microsoft.com/office/drawing/2014/main" id="{B7DC2FA6-B93C-6C80-9B96-9DBB0300D11B}"/>
              </a:ext>
            </a:extLst>
          </p:cNvPr>
          <p:cNvSpPr/>
          <p:nvPr/>
        </p:nvSpPr>
        <p:spPr>
          <a:xfrm>
            <a:off x="2823532" y="2960118"/>
            <a:ext cx="359434" cy="258792"/>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tar: 5 Points 62">
            <a:extLst>
              <a:ext uri="{FF2B5EF4-FFF2-40B4-BE49-F238E27FC236}">
                <a16:creationId xmlns:a16="http://schemas.microsoft.com/office/drawing/2014/main" id="{6C0AFFDF-2056-9FDD-4BC8-D2505CBD5EFC}"/>
              </a:ext>
            </a:extLst>
          </p:cNvPr>
          <p:cNvSpPr/>
          <p:nvPr/>
        </p:nvSpPr>
        <p:spPr>
          <a:xfrm>
            <a:off x="6718899" y="4152540"/>
            <a:ext cx="345056" cy="230037"/>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319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Map&#10;&#10;Description automatically generated">
            <a:extLst>
              <a:ext uri="{FF2B5EF4-FFF2-40B4-BE49-F238E27FC236}">
                <a16:creationId xmlns:a16="http://schemas.microsoft.com/office/drawing/2014/main" id="{245EBE36-8925-EEA5-F71A-B40FC7482D9D}"/>
              </a:ext>
            </a:extLst>
          </p:cNvPr>
          <p:cNvPicPr>
            <a:picLocks noChangeAspect="1"/>
          </p:cNvPicPr>
          <p:nvPr/>
        </p:nvPicPr>
        <p:blipFill>
          <a:blip r:embed="rId2"/>
          <a:stretch>
            <a:fillRect/>
          </a:stretch>
        </p:blipFill>
        <p:spPr>
          <a:xfrm>
            <a:off x="-5750" y="-2336"/>
            <a:ext cx="12289765" cy="6920181"/>
          </a:xfrm>
          <a:prstGeom prst="rect">
            <a:avLst/>
          </a:prstGeom>
        </p:spPr>
      </p:pic>
      <p:sp>
        <p:nvSpPr>
          <p:cNvPr id="4" name="Star: 5 Points 3">
            <a:extLst>
              <a:ext uri="{FF2B5EF4-FFF2-40B4-BE49-F238E27FC236}">
                <a16:creationId xmlns:a16="http://schemas.microsoft.com/office/drawing/2014/main" id="{17F478EF-913C-58EA-8AAA-967FDCE27EB8}"/>
              </a:ext>
            </a:extLst>
          </p:cNvPr>
          <p:cNvSpPr/>
          <p:nvPr/>
        </p:nvSpPr>
        <p:spPr>
          <a:xfrm>
            <a:off x="2892496" y="2869561"/>
            <a:ext cx="304435" cy="29530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EBE988E9-1567-AF3C-0035-6A6C1870FC49}"/>
              </a:ext>
            </a:extLst>
          </p:cNvPr>
          <p:cNvSpPr/>
          <p:nvPr/>
        </p:nvSpPr>
        <p:spPr>
          <a:xfrm>
            <a:off x="2749422" y="2074029"/>
            <a:ext cx="304435" cy="28252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3BDA0F84-BCEB-D6E1-2C6B-0486EF49CB08}"/>
              </a:ext>
            </a:extLst>
          </p:cNvPr>
          <p:cNvSpPr/>
          <p:nvPr/>
        </p:nvSpPr>
        <p:spPr>
          <a:xfrm>
            <a:off x="6384625" y="5227248"/>
            <a:ext cx="330679" cy="31630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CCF46E3F-25A9-5183-090E-6A16FB58F97A}"/>
              </a:ext>
            </a:extLst>
          </p:cNvPr>
          <p:cNvSpPr/>
          <p:nvPr/>
        </p:nvSpPr>
        <p:spPr>
          <a:xfrm>
            <a:off x="9903669" y="5111102"/>
            <a:ext cx="311967" cy="28937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420519A0-31F3-38C2-ED3B-FD1CF1127EB7}"/>
              </a:ext>
            </a:extLst>
          </p:cNvPr>
          <p:cNvSpPr/>
          <p:nvPr/>
        </p:nvSpPr>
        <p:spPr>
          <a:xfrm>
            <a:off x="9819017" y="2953829"/>
            <a:ext cx="286863" cy="26792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0A0FB544-8568-456F-B44D-6F4A24EE17B3}"/>
              </a:ext>
            </a:extLst>
          </p:cNvPr>
          <p:cNvSpPr/>
          <p:nvPr/>
        </p:nvSpPr>
        <p:spPr>
          <a:xfrm>
            <a:off x="9458684" y="3024816"/>
            <a:ext cx="359435" cy="24441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1AB5AB17-5C3A-954D-4092-D4C421C5F961}"/>
              </a:ext>
            </a:extLst>
          </p:cNvPr>
          <p:cNvSpPr/>
          <p:nvPr/>
        </p:nvSpPr>
        <p:spPr>
          <a:xfrm>
            <a:off x="8790951" y="3097174"/>
            <a:ext cx="287775" cy="26427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BDE824E1-9936-D856-AF98-526792DB6132}"/>
              </a:ext>
            </a:extLst>
          </p:cNvPr>
          <p:cNvSpPr/>
          <p:nvPr/>
        </p:nvSpPr>
        <p:spPr>
          <a:xfrm>
            <a:off x="6279491" y="2606076"/>
            <a:ext cx="215660" cy="23003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CDF1A1BA-F690-4C6F-725E-C57F8468D147}"/>
              </a:ext>
            </a:extLst>
          </p:cNvPr>
          <p:cNvSpPr/>
          <p:nvPr/>
        </p:nvSpPr>
        <p:spPr>
          <a:xfrm>
            <a:off x="6163574" y="2720196"/>
            <a:ext cx="244415" cy="20128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101CDFCA-8700-E654-5AFF-DD1F703EC717}"/>
              </a:ext>
            </a:extLst>
          </p:cNvPr>
          <p:cNvSpPr/>
          <p:nvPr/>
        </p:nvSpPr>
        <p:spPr>
          <a:xfrm>
            <a:off x="6148298" y="2115449"/>
            <a:ext cx="287547" cy="25879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A051AB8C-4161-B046-2D13-1F24818446E6}"/>
              </a:ext>
            </a:extLst>
          </p:cNvPr>
          <p:cNvSpPr/>
          <p:nvPr/>
        </p:nvSpPr>
        <p:spPr>
          <a:xfrm>
            <a:off x="6032380" y="2387720"/>
            <a:ext cx="273169" cy="21566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7EF969A3-945E-03FD-ACE2-D0BF49E91D8F}"/>
              </a:ext>
            </a:extLst>
          </p:cNvPr>
          <p:cNvSpPr/>
          <p:nvPr/>
        </p:nvSpPr>
        <p:spPr>
          <a:xfrm>
            <a:off x="9237633" y="3522633"/>
            <a:ext cx="316302" cy="25879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6A2BAB1E-E024-32D7-12AC-B75AFD74547F}"/>
              </a:ext>
            </a:extLst>
          </p:cNvPr>
          <p:cNvSpPr/>
          <p:nvPr/>
        </p:nvSpPr>
        <p:spPr>
          <a:xfrm>
            <a:off x="6131224" y="2601583"/>
            <a:ext cx="258792" cy="23003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60AE61-D2F8-7A30-C951-7B8AD6E26AB2}"/>
              </a:ext>
            </a:extLst>
          </p:cNvPr>
          <p:cNvSpPr txBox="1"/>
          <p:nvPr/>
        </p:nvSpPr>
        <p:spPr>
          <a:xfrm>
            <a:off x="327084" y="-6636"/>
            <a:ext cx="115534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NGB's that have had Technical Congress representatives on voting calls in 2022</a:t>
            </a:r>
            <a:endParaRPr lang="en-US" sz="2800"/>
          </a:p>
        </p:txBody>
      </p:sp>
      <p:sp>
        <p:nvSpPr>
          <p:cNvPr id="18" name="TextBox 17">
            <a:extLst>
              <a:ext uri="{FF2B5EF4-FFF2-40B4-BE49-F238E27FC236}">
                <a16:creationId xmlns:a16="http://schemas.microsoft.com/office/drawing/2014/main" id="{88DFA5F8-8109-52DA-5C90-957409E97641}"/>
              </a:ext>
            </a:extLst>
          </p:cNvPr>
          <p:cNvSpPr txBox="1"/>
          <p:nvPr/>
        </p:nvSpPr>
        <p:spPr>
          <a:xfrm>
            <a:off x="595000" y="1852191"/>
            <a:ext cx="173373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Australia</a:t>
            </a:r>
          </a:p>
          <a:p>
            <a:pPr algn="l"/>
            <a:r>
              <a:rPr lang="en-US">
                <a:cs typeface="Calibri"/>
              </a:rPr>
              <a:t>Austria</a:t>
            </a:r>
          </a:p>
          <a:p>
            <a:r>
              <a:rPr lang="en-US">
                <a:cs typeface="Calibri"/>
              </a:rPr>
              <a:t>Belgium</a:t>
            </a:r>
          </a:p>
          <a:p>
            <a:r>
              <a:rPr lang="en-US">
                <a:cs typeface="Calibri"/>
              </a:rPr>
              <a:t>Canada</a:t>
            </a:r>
          </a:p>
          <a:p>
            <a:r>
              <a:rPr lang="en-US">
                <a:cs typeface="Calibri"/>
              </a:rPr>
              <a:t>China</a:t>
            </a:r>
          </a:p>
          <a:p>
            <a:r>
              <a:rPr lang="en-US">
                <a:cs typeface="Calibri"/>
              </a:rPr>
              <a:t>Czech Republic</a:t>
            </a:r>
          </a:p>
          <a:p>
            <a:r>
              <a:rPr lang="en-US">
                <a:cs typeface="Calibri"/>
              </a:rPr>
              <a:t>Denmark</a:t>
            </a:r>
          </a:p>
          <a:p>
            <a:r>
              <a:rPr lang="en-US">
                <a:cs typeface="Calibri"/>
              </a:rPr>
              <a:t>Germany</a:t>
            </a:r>
          </a:p>
          <a:p>
            <a:r>
              <a:rPr lang="en-US">
                <a:cs typeface="Calibri"/>
              </a:rPr>
              <a:t>Hong Kong</a:t>
            </a:r>
          </a:p>
          <a:p>
            <a:r>
              <a:rPr lang="en-US">
                <a:cs typeface="Calibri"/>
              </a:rPr>
              <a:t>Japan</a:t>
            </a:r>
          </a:p>
          <a:p>
            <a:r>
              <a:rPr lang="en-US">
                <a:cs typeface="Calibri"/>
              </a:rPr>
              <a:t>Portugal</a:t>
            </a:r>
          </a:p>
          <a:p>
            <a:r>
              <a:rPr lang="en-US">
                <a:cs typeface="Calibri"/>
              </a:rPr>
              <a:t>South Africa</a:t>
            </a:r>
          </a:p>
          <a:p>
            <a:r>
              <a:rPr lang="en-US">
                <a:cs typeface="Calibri"/>
              </a:rPr>
              <a:t>South Korea</a:t>
            </a:r>
          </a:p>
          <a:p>
            <a:r>
              <a:rPr lang="en-US">
                <a:cs typeface="Calibri"/>
              </a:rPr>
              <a:t>Sweden</a:t>
            </a:r>
          </a:p>
          <a:p>
            <a:r>
              <a:rPr lang="en-US">
                <a:cs typeface="Calibri"/>
              </a:rPr>
              <a:t>United States</a:t>
            </a:r>
          </a:p>
        </p:txBody>
      </p:sp>
      <p:sp>
        <p:nvSpPr>
          <p:cNvPr id="19" name="Star: 5 Points 18">
            <a:extLst>
              <a:ext uri="{FF2B5EF4-FFF2-40B4-BE49-F238E27FC236}">
                <a16:creationId xmlns:a16="http://schemas.microsoft.com/office/drawing/2014/main" id="{E6D3DAD6-891E-2F48-83DA-821A1777251A}"/>
              </a:ext>
            </a:extLst>
          </p:cNvPr>
          <p:cNvSpPr/>
          <p:nvPr/>
        </p:nvSpPr>
        <p:spPr>
          <a:xfrm>
            <a:off x="5567812" y="2958321"/>
            <a:ext cx="273169" cy="27316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tar: 5 Points 1">
            <a:extLst>
              <a:ext uri="{FF2B5EF4-FFF2-40B4-BE49-F238E27FC236}">
                <a16:creationId xmlns:a16="http://schemas.microsoft.com/office/drawing/2014/main" id="{AA143478-1218-0975-A7FA-F81814DC464A}"/>
              </a:ext>
            </a:extLst>
          </p:cNvPr>
          <p:cNvSpPr/>
          <p:nvPr/>
        </p:nvSpPr>
        <p:spPr>
          <a:xfrm>
            <a:off x="5940725" y="2497347"/>
            <a:ext cx="388188" cy="20128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82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78520F-1192-F394-FC43-78087B0BDDA1}"/>
              </a:ext>
            </a:extLst>
          </p:cNvPr>
          <p:cNvSpPr txBox="1"/>
          <p:nvPr/>
        </p:nvSpPr>
        <p:spPr>
          <a:xfrm>
            <a:off x="549329" y="1016169"/>
            <a:ext cx="10839145"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r>
              <a:rPr lang="en-US" sz="2800" b="1">
                <a:latin typeface="Calibri"/>
                <a:ea typeface="+mn-lt"/>
                <a:cs typeface="+mn-lt"/>
              </a:rPr>
              <a:t>May 29, 2022 Technical Congress Proposals- All passed</a:t>
            </a:r>
            <a:endParaRPr lang="en-US" sz="2800" b="1">
              <a:latin typeface="Calibri"/>
              <a:cs typeface="Calibri"/>
            </a:endParaRPr>
          </a:p>
          <a:p>
            <a:endParaRPr lang="en-US" sz="2400">
              <a:latin typeface="Arial Nova"/>
              <a:ea typeface="+mn-lt"/>
              <a:cs typeface="+mn-lt"/>
            </a:endParaRPr>
          </a:p>
          <a:p>
            <a:r>
              <a:rPr lang="en-US" sz="2400">
                <a:latin typeface="Calibri"/>
                <a:ea typeface="+mn-lt"/>
                <a:cs typeface="+mn-lt"/>
              </a:rPr>
              <a:t>It has been proposed to change the weight of Difficulty skills to an exponent base of 1.5 with Presentation marks of + and - adjusted to a weight of 3 times their value in the dividend.</a:t>
            </a:r>
            <a:endParaRPr lang="en-US" sz="2400">
              <a:latin typeface="Calibri"/>
              <a:cs typeface="Calibri"/>
            </a:endParaRPr>
          </a:p>
          <a:p>
            <a:endParaRPr lang="en-US" sz="2400">
              <a:latin typeface="Calibri"/>
              <a:cs typeface="Calibri"/>
            </a:endParaRPr>
          </a:p>
          <a:p>
            <a:r>
              <a:rPr lang="en-US" sz="2400">
                <a:latin typeface="Calibri"/>
                <a:ea typeface="+mn-lt"/>
                <a:cs typeface="+mn-lt"/>
              </a:rPr>
              <a:t>It has been proposed to update the athlete substitution rule as it has been presented to you.</a:t>
            </a:r>
          </a:p>
          <a:p>
            <a:endParaRPr lang="en-US" sz="2400">
              <a:latin typeface="Calibri"/>
              <a:cs typeface="Calibri"/>
            </a:endParaRPr>
          </a:p>
          <a:p>
            <a:r>
              <a:rPr lang="en-US" sz="2400">
                <a:latin typeface="Calibri"/>
                <a:ea typeface="+mn-lt"/>
                <a:cs typeface="+mn-lt"/>
              </a:rPr>
              <a:t>It has been proposed to accept all other clarifications and grammar updates as they have been presented to you. </a:t>
            </a:r>
            <a:endParaRPr lang="en-US" sz="2400">
              <a:latin typeface="Calibri"/>
              <a:cs typeface="Calibri"/>
            </a:endParaRPr>
          </a:p>
        </p:txBody>
      </p:sp>
      <p:pic>
        <p:nvPicPr>
          <p:cNvPr id="4" name="Picture 3" descr="Logo&#10;&#10;Description automatically generated">
            <a:extLst>
              <a:ext uri="{FF2B5EF4-FFF2-40B4-BE49-F238E27FC236}">
                <a16:creationId xmlns:a16="http://schemas.microsoft.com/office/drawing/2014/main" id="{0751AAC0-7169-CD7A-01D7-36BEBDD1A0CE}"/>
              </a:ext>
            </a:extLst>
          </p:cNvPr>
          <p:cNvPicPr>
            <a:picLocks noChangeAspect="1"/>
          </p:cNvPicPr>
          <p:nvPr/>
        </p:nvPicPr>
        <p:blipFill>
          <a:blip r:embed="rId2"/>
          <a:stretch>
            <a:fillRect/>
          </a:stretch>
        </p:blipFill>
        <p:spPr>
          <a:xfrm>
            <a:off x="500356" y="337564"/>
            <a:ext cx="3910313" cy="1939534"/>
          </a:xfrm>
          <a:prstGeom prst="rect">
            <a:avLst/>
          </a:prstGeom>
        </p:spPr>
      </p:pic>
    </p:spTree>
    <p:extLst>
      <p:ext uri="{BB962C8B-B14F-4D97-AF65-F5344CB8AC3E}">
        <p14:creationId xmlns:p14="http://schemas.microsoft.com/office/powerpoint/2010/main" val="2698311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172B547-FAFA-65B5-AC36-4319A86E61F2}"/>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255670" y="1621232"/>
            <a:ext cx="10515599" cy="5236768"/>
          </a:xfrm>
          <a:prstGeom prst="rect">
            <a:avLst/>
          </a:prstGeom>
        </p:spPr>
      </p:pic>
      <p:sp>
        <p:nvSpPr>
          <p:cNvPr id="3" name="Content Placeholder 2">
            <a:extLst>
              <a:ext uri="{FF2B5EF4-FFF2-40B4-BE49-F238E27FC236}">
                <a16:creationId xmlns:a16="http://schemas.microsoft.com/office/drawing/2014/main" id="{FE53BF1B-9E9E-94EF-7C66-AD2A49C5253B}"/>
              </a:ext>
            </a:extLst>
          </p:cNvPr>
          <p:cNvSpPr>
            <a:spLocks noGrp="1"/>
          </p:cNvSpPr>
          <p:nvPr>
            <p:ph idx="1"/>
          </p:nvPr>
        </p:nvSpPr>
        <p:spPr>
          <a:xfrm>
            <a:off x="1149273" y="2404584"/>
            <a:ext cx="10515600" cy="3479905"/>
          </a:xfrm>
        </p:spPr>
        <p:txBody>
          <a:bodyPr vert="horz" lIns="91440" tIns="45720" rIns="91440" bIns="45720" rtlCol="0" anchor="t">
            <a:normAutofit/>
          </a:bodyPr>
          <a:lstStyle/>
          <a:p>
            <a:pPr marL="0" indent="0">
              <a:buNone/>
            </a:pPr>
            <a:endParaRPr lang="en-US" b="1">
              <a:ea typeface="+mn-lt"/>
              <a:cs typeface="+mn-lt"/>
            </a:endParaRPr>
          </a:p>
          <a:p>
            <a:pPr marL="0" indent="0">
              <a:buNone/>
            </a:pPr>
            <a:r>
              <a:rPr lang="en-US" b="1">
                <a:solidFill>
                  <a:srgbClr val="C00000"/>
                </a:solidFill>
                <a:ea typeface="+mn-lt"/>
                <a:cs typeface="+mn-lt"/>
              </a:rPr>
              <a:t>Motion 9: </a:t>
            </a:r>
            <a:r>
              <a:rPr lang="en-US">
                <a:ea typeface="+mn-lt"/>
                <a:cs typeface="+mn-lt"/>
              </a:rPr>
              <a:t>To approve the </a:t>
            </a:r>
            <a:r>
              <a:rPr lang="en-US" b="1">
                <a:ea typeface="+mn-lt"/>
                <a:cs typeface="+mn-lt"/>
              </a:rPr>
              <a:t>May 29, 2022 Technical Congress Proposals </a:t>
            </a:r>
            <a:r>
              <a:rPr lang="en-US">
                <a:ea typeface="+mn-lt"/>
                <a:cs typeface="+mn-lt"/>
              </a:rPr>
              <a:t>for the 2023 World Championships</a:t>
            </a:r>
            <a:r>
              <a:rPr lang="en-US" b="1">
                <a:ea typeface="+mn-lt"/>
                <a:cs typeface="+mn-lt"/>
              </a:rPr>
              <a:t>.</a:t>
            </a:r>
            <a:endParaRPr lang="en-US" b="1">
              <a:solidFill>
                <a:srgbClr val="C00000"/>
              </a:solidFill>
              <a:ea typeface="+mn-lt"/>
              <a:cs typeface="+mn-lt"/>
            </a:endParaRPr>
          </a:p>
          <a:p>
            <a:pPr marL="0" indent="0">
              <a:buNone/>
            </a:pPr>
            <a:endParaRPr lang="en-US" b="1">
              <a:ea typeface="+mn-lt"/>
              <a:cs typeface="+mn-lt"/>
            </a:endParaRPr>
          </a:p>
        </p:txBody>
      </p:sp>
      <p:sp>
        <p:nvSpPr>
          <p:cNvPr id="4" name="Title 1">
            <a:extLst>
              <a:ext uri="{FF2B5EF4-FFF2-40B4-BE49-F238E27FC236}">
                <a16:creationId xmlns:a16="http://schemas.microsoft.com/office/drawing/2014/main" id="{7A724FB9-976C-FE66-9BC6-ABBB1F134C47}"/>
              </a:ext>
            </a:extLst>
          </p:cNvPr>
          <p:cNvSpPr txBox="1">
            <a:spLocks/>
          </p:cNvSpPr>
          <p:nvPr/>
        </p:nvSpPr>
        <p:spPr>
          <a:xfrm>
            <a:off x="1006601" y="569913"/>
            <a:ext cx="11182138" cy="770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libri"/>
                <a:cs typeface="Arial"/>
              </a:rPr>
              <a:t>11. IJRU Technical Congress Updates</a:t>
            </a:r>
            <a:endParaRPr lang="en-US">
              <a:cs typeface="Calibri Light"/>
            </a:endParaRPr>
          </a:p>
        </p:txBody>
      </p:sp>
      <p:pic>
        <p:nvPicPr>
          <p:cNvPr id="5" name="Picture 4" descr="A picture containing text, clipart&#10;&#10;Description automatically generated">
            <a:extLst>
              <a:ext uri="{FF2B5EF4-FFF2-40B4-BE49-F238E27FC236}">
                <a16:creationId xmlns:a16="http://schemas.microsoft.com/office/drawing/2014/main" id="{C3BAEFA6-6DE3-843E-4F00-42B690B40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807" y="117316"/>
            <a:ext cx="1149985" cy="1832610"/>
          </a:xfrm>
          <a:prstGeom prst="rect">
            <a:avLst/>
          </a:prstGeom>
        </p:spPr>
      </p:pic>
    </p:spTree>
    <p:extLst>
      <p:ext uri="{BB962C8B-B14F-4D97-AF65-F5344CB8AC3E}">
        <p14:creationId xmlns:p14="http://schemas.microsoft.com/office/powerpoint/2010/main" val="3884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mn-lt"/>
              </a:rPr>
              <a:t>00. Navigating Microsoft Teams</a:t>
            </a: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200" y="1597025"/>
            <a:ext cx="10010775" cy="4894263"/>
          </a:xfrm>
        </p:spPr>
        <p:txBody>
          <a:bodyPr vert="horz" lIns="91440" tIns="45720" rIns="91440" bIns="45720" rtlCol="0" anchor="t">
            <a:normAutofit fontScale="92500" lnSpcReduction="20000"/>
          </a:bodyPr>
          <a:lstStyle/>
          <a:p>
            <a:pPr marL="0" indent="0">
              <a:buNone/>
            </a:pPr>
            <a:r>
              <a:rPr lang="en-AU" sz="4000"/>
              <a:t>Presenter: Andrej </a:t>
            </a:r>
            <a:r>
              <a:rPr lang="en-AU" sz="4000" err="1"/>
              <a:t>Kyselica</a:t>
            </a:r>
            <a:endParaRPr lang="en-AU" sz="3200">
              <a:cs typeface="Calibri" panose="020F0502020204030204"/>
            </a:endParaRPr>
          </a:p>
          <a:p>
            <a:pPr marL="0" indent="0">
              <a:buNone/>
            </a:pPr>
            <a:endParaRPr lang="en-GB" sz="3200">
              <a:solidFill>
                <a:srgbClr val="000000"/>
              </a:solidFill>
            </a:endParaRPr>
          </a:p>
          <a:p>
            <a:pPr marL="0" indent="0">
              <a:buNone/>
            </a:pPr>
            <a:r>
              <a:rPr lang="en-GB" sz="3200" b="0" i="0">
                <a:solidFill>
                  <a:srgbClr val="000000"/>
                </a:solidFill>
                <a:effectLst/>
              </a:rPr>
              <a:t>00.1 Instructions regarding meeting participation using </a:t>
            </a:r>
            <a:r>
              <a:rPr lang="en-GB" sz="3200"/>
              <a:t>AGM Congress</a:t>
            </a:r>
            <a:r>
              <a:rPr lang="en-GB" sz="3200" b="0" i="0">
                <a:effectLst/>
              </a:rPr>
              <a:t> V</a:t>
            </a:r>
            <a:r>
              <a:rPr lang="en-GB" sz="3200" b="0" i="0">
                <a:solidFill>
                  <a:srgbClr val="000000"/>
                </a:solidFill>
                <a:effectLst/>
              </a:rPr>
              <a:t>oting application. </a:t>
            </a:r>
            <a:endParaRPr lang="en-GB" sz="3200" b="0" i="0">
              <a:solidFill>
                <a:srgbClr val="000000"/>
              </a:solidFill>
              <a:effectLst/>
              <a:cs typeface="Calibri" panose="020F0502020204030204"/>
            </a:endParaRPr>
          </a:p>
          <a:p>
            <a:pPr marL="0" indent="0" fontAlgn="base">
              <a:buNone/>
            </a:pPr>
            <a:endParaRPr lang="en-GB" sz="3200">
              <a:solidFill>
                <a:srgbClr val="000000"/>
              </a:solidFill>
            </a:endParaRPr>
          </a:p>
          <a:p>
            <a:pPr marL="0" indent="0" algn="l">
              <a:buNone/>
            </a:pPr>
            <a:r>
              <a:rPr lang="en-GB" sz="3200" b="0" i="0">
                <a:solidFill>
                  <a:srgbClr val="000000"/>
                </a:solidFill>
                <a:effectLst/>
              </a:rPr>
              <a:t>00.2 IJRU is recording this meeting, private recording is prohibited. </a:t>
            </a:r>
            <a:endParaRPr lang="en-GB" sz="3200" b="0" i="0">
              <a:solidFill>
                <a:srgbClr val="000000"/>
              </a:solidFill>
              <a:effectLst/>
              <a:cs typeface="Calibri" panose="020F0502020204030204"/>
            </a:endParaRPr>
          </a:p>
          <a:p>
            <a:pPr marL="0" indent="0" fontAlgn="base">
              <a:buNone/>
            </a:pPr>
            <a:endParaRPr lang="en-GB" sz="3200">
              <a:solidFill>
                <a:srgbClr val="000000"/>
              </a:solidFill>
            </a:endParaRPr>
          </a:p>
          <a:p>
            <a:pPr marL="0" indent="0">
              <a:buNone/>
            </a:pPr>
            <a:r>
              <a:rPr lang="en-GB" sz="3200" b="0" i="0">
                <a:solidFill>
                  <a:srgbClr val="000000"/>
                </a:solidFill>
                <a:effectLst/>
              </a:rPr>
              <a:t>00.3</a:t>
            </a:r>
            <a:r>
              <a:rPr lang="en-GB" sz="3200">
                <a:solidFill>
                  <a:srgbClr val="000000"/>
                </a:solidFill>
              </a:rPr>
              <a:t> </a:t>
            </a:r>
            <a:r>
              <a:rPr lang="en-GB" sz="3200" b="0" i="0">
                <a:solidFill>
                  <a:srgbClr val="000000"/>
                </a:solidFill>
                <a:effectLst/>
              </a:rPr>
              <a:t>Raising hand's function </a:t>
            </a:r>
            <a:endParaRPr lang="en-GB" sz="3200" b="0" i="0">
              <a:solidFill>
                <a:srgbClr val="000000"/>
              </a:solidFill>
              <a:effectLst/>
              <a:cs typeface="Calibri" panose="020F0502020204030204"/>
            </a:endParaRPr>
          </a:p>
          <a:p>
            <a:pPr marL="0" indent="0" fontAlgn="base">
              <a:buNone/>
            </a:pPr>
            <a:endParaRPr lang="en-GB" sz="3200">
              <a:solidFill>
                <a:srgbClr val="000000"/>
              </a:solidFill>
            </a:endParaRPr>
          </a:p>
          <a:p>
            <a:pPr marL="0" indent="0" algn="l">
              <a:buNone/>
            </a:pPr>
            <a:r>
              <a:rPr lang="en-GB" sz="3200">
                <a:solidFill>
                  <a:srgbClr val="000000"/>
                </a:solidFill>
              </a:rPr>
              <a:t>00.4</a:t>
            </a:r>
            <a:r>
              <a:rPr lang="en-GB" sz="3200" b="0" i="0">
                <a:solidFill>
                  <a:srgbClr val="000000"/>
                </a:solidFill>
                <a:effectLst/>
              </a:rPr>
              <a:t> Use of </a:t>
            </a:r>
            <a:r>
              <a:rPr lang="en-GB" sz="3200">
                <a:solidFill>
                  <a:srgbClr val="000000"/>
                </a:solidFill>
              </a:rPr>
              <a:t>chat</a:t>
            </a:r>
            <a:r>
              <a:rPr lang="en-GB" sz="3200" b="0" i="0">
                <a:solidFill>
                  <a:srgbClr val="000000"/>
                </a:solidFill>
                <a:effectLst/>
              </a:rPr>
              <a:t> box </a:t>
            </a:r>
            <a:endParaRPr lang="en-GB" sz="3200" b="0" i="0">
              <a:solidFill>
                <a:srgbClr val="000000"/>
              </a:solidFill>
              <a:effectLst/>
              <a:cs typeface="Calibri" panose="020F0502020204030204"/>
            </a:endParaRPr>
          </a:p>
          <a:p>
            <a:pPr marL="0" indent="0">
              <a:buNone/>
            </a:pPr>
            <a:endParaRPr lang="en-AU"/>
          </a:p>
        </p:txBody>
      </p:sp>
      <p:pic>
        <p:nvPicPr>
          <p:cNvPr id="5" name="Picture 4">
            <a:extLst>
              <a:ext uri="{FF2B5EF4-FFF2-40B4-BE49-F238E27FC236}">
                <a16:creationId xmlns:a16="http://schemas.microsoft.com/office/drawing/2014/main" id="{DB916728-1014-48B6-82B5-D5A8322EF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365125"/>
            <a:ext cx="1302385" cy="2080260"/>
          </a:xfrm>
          <a:prstGeom prst="rect">
            <a:avLst/>
          </a:prstGeom>
        </p:spPr>
      </p:pic>
    </p:spTree>
    <p:extLst>
      <p:ext uri="{BB962C8B-B14F-4D97-AF65-F5344CB8AC3E}">
        <p14:creationId xmlns:p14="http://schemas.microsoft.com/office/powerpoint/2010/main" val="185400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6B7C-8C29-CA4F-05F7-35F65D314F43}"/>
              </a:ext>
            </a:extLst>
          </p:cNvPr>
          <p:cNvSpPr>
            <a:spLocks noGrp="1"/>
          </p:cNvSpPr>
          <p:nvPr>
            <p:ph type="title"/>
          </p:nvPr>
        </p:nvSpPr>
        <p:spPr/>
        <p:txBody>
          <a:bodyPr/>
          <a:lstStyle/>
          <a:p>
            <a:r>
              <a:rPr lang="en-US" sz="4000" b="1">
                <a:latin typeface="Calibri"/>
                <a:cs typeface="Arial"/>
              </a:rPr>
              <a:t>11. Repeated Skills Recognition</a:t>
            </a:r>
          </a:p>
        </p:txBody>
      </p:sp>
      <p:sp>
        <p:nvSpPr>
          <p:cNvPr id="3" name="Content Placeholder 2">
            <a:extLst>
              <a:ext uri="{FF2B5EF4-FFF2-40B4-BE49-F238E27FC236}">
                <a16:creationId xmlns:a16="http://schemas.microsoft.com/office/drawing/2014/main" id="{2F957420-F385-FAE0-D977-BB6CE394B500}"/>
              </a:ext>
            </a:extLst>
          </p:cNvPr>
          <p:cNvSpPr>
            <a:spLocks noGrp="1"/>
          </p:cNvSpPr>
          <p:nvPr>
            <p:ph idx="1"/>
          </p:nvPr>
        </p:nvSpPr>
        <p:spPr>
          <a:xfrm>
            <a:off x="838200" y="1577975"/>
            <a:ext cx="10515600" cy="5122863"/>
          </a:xfrm>
        </p:spPr>
        <p:txBody>
          <a:bodyPr vert="horz" lIns="91440" tIns="45720" rIns="91440" bIns="45720" rtlCol="0" anchor="t">
            <a:normAutofit fontScale="92500" lnSpcReduction="10000"/>
          </a:bodyPr>
          <a:lstStyle/>
          <a:p>
            <a:r>
              <a:rPr lang="en-US"/>
              <a:t>It is proposed that the recognition of repeated skills be moved to the difficulty judge</a:t>
            </a:r>
            <a:endParaRPr lang="en-US">
              <a:cs typeface="Calibri"/>
            </a:endParaRPr>
          </a:p>
          <a:p>
            <a:endParaRPr lang="en-US"/>
          </a:p>
          <a:p>
            <a:r>
              <a:rPr lang="en-US"/>
              <a:t>The difficulty judge will not make a skill mark if they believe a skill has been repeated in an exact manner.</a:t>
            </a:r>
            <a:endParaRPr lang="en-US">
              <a:cs typeface="Calibri"/>
            </a:endParaRPr>
          </a:p>
          <a:p>
            <a:endParaRPr lang="en-US"/>
          </a:p>
          <a:p>
            <a:r>
              <a:rPr lang="en-US"/>
              <a:t>The judge will mark the repeated skills button on the JRJ app when a skill is repeated</a:t>
            </a:r>
            <a:endParaRPr lang="en-US">
              <a:cs typeface="Calibri"/>
            </a:endParaRPr>
          </a:p>
          <a:p>
            <a:endParaRPr lang="en-US"/>
          </a:p>
          <a:p>
            <a:r>
              <a:rPr lang="en-US"/>
              <a:t>In making this mark, IJRU is able to collect data on the frequency of repeated skills, consistency of judging panels, and for judge training purposes</a:t>
            </a:r>
            <a:endParaRPr lang="en-US">
              <a:cs typeface="Calibri"/>
            </a:endParaRPr>
          </a:p>
        </p:txBody>
      </p:sp>
      <p:pic>
        <p:nvPicPr>
          <p:cNvPr id="5" name="Picture 4" descr="Background pattern&#10;&#10;Description automatically generated">
            <a:extLst>
              <a:ext uri="{FF2B5EF4-FFF2-40B4-BE49-F238E27FC236}">
                <a16:creationId xmlns:a16="http://schemas.microsoft.com/office/drawing/2014/main" id="{0A86035A-6E13-D80D-A121-66BEA944BF06}"/>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FEFC0F16-A9D3-2951-051E-C6AC96451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807" y="117316"/>
            <a:ext cx="1149985" cy="1832610"/>
          </a:xfrm>
          <a:prstGeom prst="rect">
            <a:avLst/>
          </a:prstGeom>
        </p:spPr>
      </p:pic>
    </p:spTree>
    <p:extLst>
      <p:ext uri="{BB962C8B-B14F-4D97-AF65-F5344CB8AC3E}">
        <p14:creationId xmlns:p14="http://schemas.microsoft.com/office/powerpoint/2010/main" val="1147805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298E9-DBD8-DE74-599A-0728D712B166}"/>
              </a:ext>
            </a:extLst>
          </p:cNvPr>
          <p:cNvSpPr>
            <a:spLocks noGrp="1"/>
          </p:cNvSpPr>
          <p:nvPr>
            <p:ph type="title"/>
          </p:nvPr>
        </p:nvSpPr>
        <p:spPr/>
        <p:txBody>
          <a:bodyPr/>
          <a:lstStyle/>
          <a:p>
            <a:r>
              <a:rPr lang="en-US" sz="4000" b="1">
                <a:latin typeface="Calibri"/>
                <a:cs typeface="Arial"/>
              </a:rPr>
              <a:t>11. Space Violation for Coach's Box</a:t>
            </a:r>
          </a:p>
        </p:txBody>
      </p:sp>
      <p:sp>
        <p:nvSpPr>
          <p:cNvPr id="3" name="Content Placeholder 2">
            <a:extLst>
              <a:ext uri="{FF2B5EF4-FFF2-40B4-BE49-F238E27FC236}">
                <a16:creationId xmlns:a16="http://schemas.microsoft.com/office/drawing/2014/main" id="{A7C1E9E3-53DC-B762-5EAA-90F70BA64C27}"/>
              </a:ext>
            </a:extLst>
          </p:cNvPr>
          <p:cNvSpPr>
            <a:spLocks noGrp="1"/>
          </p:cNvSpPr>
          <p:nvPr>
            <p:ph idx="1"/>
          </p:nvPr>
        </p:nvSpPr>
        <p:spPr>
          <a:xfrm>
            <a:off x="838200" y="1825625"/>
            <a:ext cx="10515600" cy="5027613"/>
          </a:xfrm>
        </p:spPr>
        <p:txBody>
          <a:bodyPr vert="horz" lIns="91440" tIns="45720" rIns="91440" bIns="45720" rtlCol="0" anchor="t">
            <a:normAutofit/>
          </a:bodyPr>
          <a:lstStyle/>
          <a:p>
            <a:r>
              <a:rPr lang="en-US"/>
              <a:t>Individuals who are not competing who enter the competition floor during the event should remain in the coach's box during the timing of the event</a:t>
            </a:r>
            <a:endParaRPr lang="en-US">
              <a:cs typeface="Calibri"/>
            </a:endParaRPr>
          </a:p>
          <a:p>
            <a:endParaRPr lang="en-US"/>
          </a:p>
          <a:p>
            <a:r>
              <a:rPr lang="en-US"/>
              <a:t>It could possibly be distracting to athletes, judges, or impeded video replay cameras to have individuals moving freely on the competition floor.</a:t>
            </a:r>
            <a:endParaRPr lang="en-US">
              <a:cs typeface="Calibri"/>
            </a:endParaRPr>
          </a:p>
          <a:p>
            <a:endParaRPr lang="en-US"/>
          </a:p>
          <a:p>
            <a:r>
              <a:rPr lang="en-US"/>
              <a:t>Individuals within the coaches’ box must fully exit the designated area to receive a space violation</a:t>
            </a:r>
            <a:endParaRPr lang="en-US">
              <a:cs typeface="Calibri"/>
            </a:endParaRPr>
          </a:p>
          <a:p>
            <a:endParaRPr lang="en-US"/>
          </a:p>
        </p:txBody>
      </p:sp>
      <p:pic>
        <p:nvPicPr>
          <p:cNvPr id="5" name="Picture 4" descr="Background pattern&#10;&#10;Description automatically generated">
            <a:extLst>
              <a:ext uri="{FF2B5EF4-FFF2-40B4-BE49-F238E27FC236}">
                <a16:creationId xmlns:a16="http://schemas.microsoft.com/office/drawing/2014/main" id="{724C7989-A8D0-5A4A-0C20-0F62D8001B77}"/>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pic>
        <p:nvPicPr>
          <p:cNvPr id="8" name="Picture 7" descr="Icon&#10;&#10;Description automatically generated">
            <a:extLst>
              <a:ext uri="{FF2B5EF4-FFF2-40B4-BE49-F238E27FC236}">
                <a16:creationId xmlns:a16="http://schemas.microsoft.com/office/drawing/2014/main" id="{D1107F26-1019-57FF-9E2A-8C2C30112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1682" y="110807"/>
            <a:ext cx="930910" cy="1499235"/>
          </a:xfrm>
          <a:prstGeom prst="rect">
            <a:avLst/>
          </a:prstGeom>
        </p:spPr>
      </p:pic>
    </p:spTree>
    <p:extLst>
      <p:ext uri="{BB962C8B-B14F-4D97-AF65-F5344CB8AC3E}">
        <p14:creationId xmlns:p14="http://schemas.microsoft.com/office/powerpoint/2010/main" val="436227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9A86883-FFA4-053B-352F-6293F9723391}"/>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13B2DC00-EF6A-3139-7DC5-EE51A809648C}"/>
              </a:ext>
            </a:extLst>
          </p:cNvPr>
          <p:cNvSpPr>
            <a:spLocks noGrp="1"/>
          </p:cNvSpPr>
          <p:nvPr>
            <p:ph type="title"/>
          </p:nvPr>
        </p:nvSpPr>
        <p:spPr>
          <a:xfrm>
            <a:off x="838200" y="365125"/>
            <a:ext cx="10501223" cy="1339940"/>
          </a:xfrm>
        </p:spPr>
        <p:txBody>
          <a:bodyPr>
            <a:normAutofit/>
          </a:bodyPr>
          <a:lstStyle/>
          <a:p>
            <a:r>
              <a:rPr lang="en-US" sz="4000" b="1">
                <a:latin typeface="Calibri"/>
                <a:cs typeface="Arial"/>
              </a:rPr>
              <a:t>11. Clarification for Cross Ranking and Recompeting in Finals</a:t>
            </a:r>
          </a:p>
        </p:txBody>
      </p:sp>
      <p:sp>
        <p:nvSpPr>
          <p:cNvPr id="3" name="Content Placeholder 2">
            <a:extLst>
              <a:ext uri="{FF2B5EF4-FFF2-40B4-BE49-F238E27FC236}">
                <a16:creationId xmlns:a16="http://schemas.microsoft.com/office/drawing/2014/main" id="{57754546-C893-E833-6AF2-1F484CF85AED}"/>
              </a:ext>
            </a:extLst>
          </p:cNvPr>
          <p:cNvSpPr>
            <a:spLocks noGrp="1"/>
          </p:cNvSpPr>
          <p:nvPr>
            <p:ph idx="1"/>
          </p:nvPr>
        </p:nvSpPr>
        <p:spPr>
          <a:xfrm>
            <a:off x="561975" y="2035175"/>
            <a:ext cx="11439525" cy="4570413"/>
          </a:xfrm>
        </p:spPr>
        <p:txBody>
          <a:bodyPr vert="horz" lIns="91440" tIns="45720" rIns="91440" bIns="45720" rtlCol="0" anchor="t">
            <a:noAutofit/>
          </a:bodyPr>
          <a:lstStyle/>
          <a:p>
            <a:r>
              <a:rPr lang="en-US" sz="2400">
                <a:ea typeface="+mn-lt"/>
                <a:cs typeface="+mn-lt"/>
              </a:rPr>
              <a:t>Cross-ranking rule is unchanged, but a full example of its application has been added due to feedback that it was unintuitive with just the description alone</a:t>
            </a:r>
          </a:p>
          <a:p>
            <a:endParaRPr lang="en-US" sz="2400">
              <a:ea typeface="+mn-lt"/>
              <a:cs typeface="+mn-lt"/>
            </a:endParaRPr>
          </a:p>
          <a:p>
            <a:r>
              <a:rPr lang="en-US" sz="2400">
                <a:ea typeface="+mn-lt"/>
                <a:cs typeface="+mn-lt"/>
              </a:rPr>
              <a:t>This especially clarifies that cross-ranking is just “combined” ranking but only applied to one of the categories used in the combined ranking, and the other one is awarded as normal.</a:t>
            </a:r>
          </a:p>
          <a:p>
            <a:endParaRPr lang="en-US" sz="2400">
              <a:ea typeface="+mn-lt"/>
              <a:cs typeface="+mn-lt"/>
            </a:endParaRPr>
          </a:p>
          <a:p>
            <a:r>
              <a:rPr lang="en-US" sz="2400">
                <a:ea typeface="+mn-lt"/>
                <a:cs typeface="+mn-lt"/>
              </a:rPr>
              <a:t>Recompeting rule previously “Re-competing the `SRSE` 1x180 and `SRTU` Triple-</a:t>
            </a:r>
            <a:r>
              <a:rPr lang="en-US" sz="2400" err="1">
                <a:ea typeface="+mn-lt"/>
                <a:cs typeface="+mn-lt"/>
              </a:rPr>
              <a:t>Unders</a:t>
            </a:r>
            <a:r>
              <a:rPr lang="en-US" sz="2400">
                <a:ea typeface="+mn-lt"/>
                <a:cs typeface="+mn-lt"/>
              </a:rPr>
              <a:t> events in Finals will be optional for athletes who qualify.”, we got feedback that it was unclear if they had to qualify for both of these events to be eligible for this choice, and have therefore changed it to “or”</a:t>
            </a:r>
          </a:p>
          <a:p>
            <a:pPr marL="342900" indent="-342900">
              <a:buFontTx/>
              <a:buChar char="-"/>
            </a:pPr>
            <a:endParaRPr lang="en-US" sz="2400">
              <a:ea typeface="+mn-lt"/>
              <a:cs typeface="+mn-lt"/>
            </a:endParaRPr>
          </a:p>
        </p:txBody>
      </p:sp>
      <p:pic>
        <p:nvPicPr>
          <p:cNvPr id="6" name="Picture 5" descr="A picture containing text, clipart&#10;&#10;Description automatically generated">
            <a:extLst>
              <a:ext uri="{FF2B5EF4-FFF2-40B4-BE49-F238E27FC236}">
                <a16:creationId xmlns:a16="http://schemas.microsoft.com/office/drawing/2014/main" id="{A02EF8E9-C82E-BA77-60CB-37DD3B56B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107" y="183991"/>
            <a:ext cx="892810" cy="1432560"/>
          </a:xfrm>
          <a:prstGeom prst="rect">
            <a:avLst/>
          </a:prstGeom>
        </p:spPr>
      </p:pic>
    </p:spTree>
    <p:extLst>
      <p:ext uri="{BB962C8B-B14F-4D97-AF65-F5344CB8AC3E}">
        <p14:creationId xmlns:p14="http://schemas.microsoft.com/office/powerpoint/2010/main" val="2733762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172B547-FAFA-65B5-AC36-4319A86E61F2}"/>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255670" y="1621232"/>
            <a:ext cx="10515599" cy="5236768"/>
          </a:xfrm>
          <a:prstGeom prst="rect">
            <a:avLst/>
          </a:prstGeom>
        </p:spPr>
      </p:pic>
      <p:sp>
        <p:nvSpPr>
          <p:cNvPr id="3" name="Content Placeholder 2">
            <a:extLst>
              <a:ext uri="{FF2B5EF4-FFF2-40B4-BE49-F238E27FC236}">
                <a16:creationId xmlns:a16="http://schemas.microsoft.com/office/drawing/2014/main" id="{FE53BF1B-9E9E-94EF-7C66-AD2A49C5253B}"/>
              </a:ext>
            </a:extLst>
          </p:cNvPr>
          <p:cNvSpPr>
            <a:spLocks noGrp="1"/>
          </p:cNvSpPr>
          <p:nvPr>
            <p:ph idx="1"/>
          </p:nvPr>
        </p:nvSpPr>
        <p:spPr>
          <a:xfrm>
            <a:off x="1010728" y="2487711"/>
            <a:ext cx="10515600" cy="3479905"/>
          </a:xfrm>
        </p:spPr>
        <p:txBody>
          <a:bodyPr vert="horz" lIns="91440" tIns="45720" rIns="91440" bIns="45720" rtlCol="0" anchor="t">
            <a:normAutofit/>
          </a:bodyPr>
          <a:lstStyle/>
          <a:p>
            <a:pPr marL="0" indent="0">
              <a:buNone/>
            </a:pPr>
            <a:endParaRPr lang="en-US" b="1">
              <a:ea typeface="+mn-lt"/>
              <a:cs typeface="+mn-lt"/>
            </a:endParaRPr>
          </a:p>
          <a:p>
            <a:pPr marL="0" indent="0">
              <a:buNone/>
            </a:pPr>
            <a:r>
              <a:rPr lang="en-US" b="1">
                <a:solidFill>
                  <a:srgbClr val="C00000"/>
                </a:solidFill>
                <a:ea typeface="+mn-lt"/>
                <a:cs typeface="+mn-lt"/>
              </a:rPr>
              <a:t>Motion 10: </a:t>
            </a:r>
            <a:r>
              <a:rPr lang="en-US">
                <a:ea typeface="+mn-lt"/>
                <a:cs typeface="+mn-lt"/>
              </a:rPr>
              <a:t>To propose that the IJRU National Governing Bodies shall convene for a virtual electronic vote, 30 or more days after the current Technical Congress rule change proposal for the 2023 World Championships is posted.</a:t>
            </a:r>
            <a:endParaRPr lang="en-US" b="1">
              <a:solidFill>
                <a:srgbClr val="C00000"/>
              </a:solidFill>
              <a:ea typeface="+mn-lt"/>
              <a:cs typeface="+mn-lt"/>
            </a:endParaRPr>
          </a:p>
          <a:p>
            <a:pPr marL="0" indent="0">
              <a:buNone/>
            </a:pPr>
            <a:endParaRPr lang="en-US" b="1">
              <a:ea typeface="+mn-lt"/>
              <a:cs typeface="+mn-lt"/>
            </a:endParaRPr>
          </a:p>
        </p:txBody>
      </p:sp>
      <p:sp>
        <p:nvSpPr>
          <p:cNvPr id="4" name="Title 1">
            <a:extLst>
              <a:ext uri="{FF2B5EF4-FFF2-40B4-BE49-F238E27FC236}">
                <a16:creationId xmlns:a16="http://schemas.microsoft.com/office/drawing/2014/main" id="{7A724FB9-976C-FE66-9BC6-ABBB1F134C47}"/>
              </a:ext>
            </a:extLst>
          </p:cNvPr>
          <p:cNvSpPr txBox="1">
            <a:spLocks/>
          </p:cNvSpPr>
          <p:nvPr/>
        </p:nvSpPr>
        <p:spPr>
          <a:xfrm>
            <a:off x="1006601" y="569913"/>
            <a:ext cx="11182138" cy="770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libri"/>
                <a:cs typeface="Arial"/>
              </a:rPr>
              <a:t>11. IJRU Technical Congress Updates</a:t>
            </a:r>
            <a:endParaRPr lang="en-US">
              <a:cs typeface="Calibri Light"/>
            </a:endParaRPr>
          </a:p>
        </p:txBody>
      </p:sp>
      <p:pic>
        <p:nvPicPr>
          <p:cNvPr id="5" name="Picture 4" descr="A picture containing text, clipart&#10;&#10;Description automatically generated">
            <a:extLst>
              <a:ext uri="{FF2B5EF4-FFF2-40B4-BE49-F238E27FC236}">
                <a16:creationId xmlns:a16="http://schemas.microsoft.com/office/drawing/2014/main" id="{C3BAEFA6-6DE3-843E-4F00-42B690B40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807" y="117316"/>
            <a:ext cx="1149985" cy="1832610"/>
          </a:xfrm>
          <a:prstGeom prst="rect">
            <a:avLst/>
          </a:prstGeom>
        </p:spPr>
      </p:pic>
    </p:spTree>
    <p:extLst>
      <p:ext uri="{BB962C8B-B14F-4D97-AF65-F5344CB8AC3E}">
        <p14:creationId xmlns:p14="http://schemas.microsoft.com/office/powerpoint/2010/main" val="4037546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21035F9-462B-3BB7-1ECD-B3ED6F4CB390}"/>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2" y="1062196"/>
            <a:ext cx="10515599" cy="5236768"/>
          </a:xfrm>
          <a:prstGeom prst="rect">
            <a:avLst/>
          </a:prstGeom>
        </p:spPr>
      </p:pic>
      <p:pic>
        <p:nvPicPr>
          <p:cNvPr id="3" name="Picture 2" descr="Icon&#10;&#10;Description automatically generated">
            <a:extLst>
              <a:ext uri="{FF2B5EF4-FFF2-40B4-BE49-F238E27FC236}">
                <a16:creationId xmlns:a16="http://schemas.microsoft.com/office/drawing/2014/main" id="{F4A574D4-DD44-C824-CF81-5F341B5C1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sp>
        <p:nvSpPr>
          <p:cNvPr id="5" name="TextBox 4">
            <a:extLst>
              <a:ext uri="{FF2B5EF4-FFF2-40B4-BE49-F238E27FC236}">
                <a16:creationId xmlns:a16="http://schemas.microsoft.com/office/drawing/2014/main" id="{DC4496C0-009F-9A86-6F56-706263B124F5}"/>
              </a:ext>
            </a:extLst>
          </p:cNvPr>
          <p:cNvSpPr txBox="1"/>
          <p:nvPr/>
        </p:nvSpPr>
        <p:spPr>
          <a:xfrm>
            <a:off x="729555" y="509537"/>
            <a:ext cx="6189405" cy="769441"/>
          </a:xfrm>
          <a:prstGeom prst="rect">
            <a:avLst/>
          </a:prstGeom>
          <a:noFill/>
        </p:spPr>
        <p:txBody>
          <a:bodyPr wrap="square" lIns="91440" tIns="45720" rIns="91440" bIns="45720" rtlCol="0" anchor="t">
            <a:spAutoFit/>
          </a:bodyPr>
          <a:lstStyle/>
          <a:p>
            <a:r>
              <a:rPr lang="en-US" sz="4400" b="1">
                <a:latin typeface="Calibri"/>
                <a:cs typeface="Arial"/>
              </a:rPr>
              <a:t>13. Commitee Reports</a:t>
            </a:r>
            <a:endParaRPr lang="en-US" sz="4400" b="1">
              <a:latin typeface="Calibri"/>
              <a:cs typeface="Arial" panose="020B0604020202020204" pitchFamily="34" charset="0"/>
            </a:endParaRPr>
          </a:p>
        </p:txBody>
      </p:sp>
      <p:sp>
        <p:nvSpPr>
          <p:cNvPr id="2" name="TextBox 1">
            <a:extLst>
              <a:ext uri="{FF2B5EF4-FFF2-40B4-BE49-F238E27FC236}">
                <a16:creationId xmlns:a16="http://schemas.microsoft.com/office/drawing/2014/main" id="{2D691033-7757-FA5D-07CD-54F21CD50961}"/>
              </a:ext>
            </a:extLst>
          </p:cNvPr>
          <p:cNvSpPr txBox="1"/>
          <p:nvPr/>
        </p:nvSpPr>
        <p:spPr>
          <a:xfrm>
            <a:off x="726665" y="2111170"/>
            <a:ext cx="995915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mn-lt"/>
                <a:cs typeface="+mn-lt"/>
              </a:rPr>
              <a:t>13.1 Ethics Panel </a:t>
            </a:r>
            <a:endParaRPr lang="en-GB" sz="3200">
              <a:ea typeface="+mn-lt"/>
              <a:cs typeface="+mn-lt"/>
            </a:endParaRPr>
          </a:p>
          <a:p>
            <a:endParaRPr lang="en-US" sz="3200">
              <a:ea typeface="+mn-lt"/>
              <a:cs typeface="+mn-lt"/>
            </a:endParaRPr>
          </a:p>
          <a:p>
            <a:r>
              <a:rPr lang="en-US" sz="3200">
                <a:ea typeface="+mn-lt"/>
                <a:cs typeface="+mn-lt"/>
              </a:rPr>
              <a:t>13.2 Coaches Certification Ad-Hoc Committee</a:t>
            </a:r>
            <a:endParaRPr lang="en-GB" sz="3200">
              <a:ea typeface="+mn-lt"/>
              <a:cs typeface="+mn-lt"/>
            </a:endParaRPr>
          </a:p>
          <a:p>
            <a:endParaRPr lang="en-US" sz="3200">
              <a:ea typeface="+mn-lt"/>
              <a:cs typeface="+mn-lt"/>
            </a:endParaRPr>
          </a:p>
          <a:p>
            <a:r>
              <a:rPr lang="en-US" sz="3200">
                <a:ea typeface="+mn-lt"/>
                <a:cs typeface="+mn-lt"/>
              </a:rPr>
              <a:t>13.3 Anti-Doping Panel</a:t>
            </a:r>
            <a:r>
              <a:rPr lang="en-US">
                <a:ea typeface="+mn-lt"/>
                <a:cs typeface="+mn-lt"/>
              </a:rPr>
              <a:t> </a:t>
            </a:r>
            <a:r>
              <a:rPr lang="en-US" b="1">
                <a:ea typeface="+mn-lt"/>
                <a:cs typeface="+mn-lt"/>
              </a:rPr>
              <a:t>   </a:t>
            </a:r>
            <a:endParaRPr lang="en-GB"/>
          </a:p>
        </p:txBody>
      </p:sp>
    </p:spTree>
    <p:extLst>
      <p:ext uri="{BB962C8B-B14F-4D97-AF65-F5344CB8AC3E}">
        <p14:creationId xmlns:p14="http://schemas.microsoft.com/office/powerpoint/2010/main" val="2699311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4A574D4-DD44-C824-CF81-5F341B5C1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sp>
        <p:nvSpPr>
          <p:cNvPr id="5" name="TextBox 4">
            <a:extLst>
              <a:ext uri="{FF2B5EF4-FFF2-40B4-BE49-F238E27FC236}">
                <a16:creationId xmlns:a16="http://schemas.microsoft.com/office/drawing/2014/main" id="{DC4496C0-009F-9A86-6F56-706263B124F5}"/>
              </a:ext>
            </a:extLst>
          </p:cNvPr>
          <p:cNvSpPr txBox="1"/>
          <p:nvPr/>
        </p:nvSpPr>
        <p:spPr>
          <a:xfrm>
            <a:off x="729555" y="509537"/>
            <a:ext cx="6189405" cy="769441"/>
          </a:xfrm>
          <a:prstGeom prst="rect">
            <a:avLst/>
          </a:prstGeom>
          <a:noFill/>
        </p:spPr>
        <p:txBody>
          <a:bodyPr wrap="square" lIns="91440" tIns="45720" rIns="91440" bIns="45720" rtlCol="0" anchor="t">
            <a:spAutoFit/>
          </a:bodyPr>
          <a:lstStyle/>
          <a:p>
            <a:r>
              <a:rPr lang="en-US" sz="4400" b="1">
                <a:latin typeface="Calibri"/>
                <a:cs typeface="Arial"/>
              </a:rPr>
              <a:t>13. Commitee Reports</a:t>
            </a:r>
            <a:endParaRPr lang="en-US" sz="4400" b="1">
              <a:latin typeface="Calibri"/>
              <a:cs typeface="Arial" panose="020B0604020202020204" pitchFamily="34" charset="0"/>
            </a:endParaRPr>
          </a:p>
        </p:txBody>
      </p:sp>
      <p:pic>
        <p:nvPicPr>
          <p:cNvPr id="4" name="Picture 5" descr="Graphical user interface, text, application, email&#10;&#10;Description automatically generated">
            <a:extLst>
              <a:ext uri="{FF2B5EF4-FFF2-40B4-BE49-F238E27FC236}">
                <a16:creationId xmlns:a16="http://schemas.microsoft.com/office/drawing/2014/main" id="{1EA32B18-3ED8-6EA5-6F87-EC2BE8DE0C5E}"/>
              </a:ext>
            </a:extLst>
          </p:cNvPr>
          <p:cNvPicPr>
            <a:picLocks noChangeAspect="1"/>
          </p:cNvPicPr>
          <p:nvPr/>
        </p:nvPicPr>
        <p:blipFill>
          <a:blip r:embed="rId3"/>
          <a:stretch>
            <a:fillRect/>
          </a:stretch>
        </p:blipFill>
        <p:spPr>
          <a:xfrm>
            <a:off x="-9525" y="-10638"/>
            <a:ext cx="12325350" cy="6860227"/>
          </a:xfrm>
          <a:prstGeom prst="rect">
            <a:avLst/>
          </a:prstGeom>
        </p:spPr>
      </p:pic>
    </p:spTree>
    <p:extLst>
      <p:ext uri="{BB962C8B-B14F-4D97-AF65-F5344CB8AC3E}">
        <p14:creationId xmlns:p14="http://schemas.microsoft.com/office/powerpoint/2010/main" val="2195331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diagram&#10;&#10;Description automatically generated">
            <a:extLst>
              <a:ext uri="{FF2B5EF4-FFF2-40B4-BE49-F238E27FC236}">
                <a16:creationId xmlns:a16="http://schemas.microsoft.com/office/drawing/2014/main" id="{CF870994-6FB3-A004-A7E8-CE2D56D64026}"/>
              </a:ext>
            </a:extLst>
          </p:cNvPr>
          <p:cNvPicPr>
            <a:picLocks noChangeAspect="1"/>
          </p:cNvPicPr>
          <p:nvPr/>
        </p:nvPicPr>
        <p:blipFill>
          <a:blip r:embed="rId2"/>
          <a:stretch>
            <a:fillRect/>
          </a:stretch>
        </p:blipFill>
        <p:spPr>
          <a:xfrm>
            <a:off x="9525" y="-8198"/>
            <a:ext cx="12172950" cy="6874395"/>
          </a:xfrm>
          <a:prstGeom prst="rect">
            <a:avLst/>
          </a:prstGeom>
        </p:spPr>
      </p:pic>
    </p:spTree>
    <p:extLst>
      <p:ext uri="{BB962C8B-B14F-4D97-AF65-F5344CB8AC3E}">
        <p14:creationId xmlns:p14="http://schemas.microsoft.com/office/powerpoint/2010/main" val="869133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text, application, email&#10;&#10;Description automatically generated">
            <a:extLst>
              <a:ext uri="{FF2B5EF4-FFF2-40B4-BE49-F238E27FC236}">
                <a16:creationId xmlns:a16="http://schemas.microsoft.com/office/drawing/2014/main" id="{CE1424CA-FC51-977E-4907-042C0F5AF807}"/>
              </a:ext>
            </a:extLst>
          </p:cNvPr>
          <p:cNvPicPr>
            <a:picLocks noChangeAspect="1"/>
          </p:cNvPicPr>
          <p:nvPr/>
        </p:nvPicPr>
        <p:blipFill>
          <a:blip r:embed="rId2"/>
          <a:stretch>
            <a:fillRect/>
          </a:stretch>
        </p:blipFill>
        <p:spPr>
          <a:xfrm>
            <a:off x="-66675" y="-9038"/>
            <a:ext cx="12268200" cy="6857025"/>
          </a:xfrm>
          <a:prstGeom prst="rect">
            <a:avLst/>
          </a:prstGeom>
        </p:spPr>
      </p:pic>
    </p:spTree>
    <p:extLst>
      <p:ext uri="{BB962C8B-B14F-4D97-AF65-F5344CB8AC3E}">
        <p14:creationId xmlns:p14="http://schemas.microsoft.com/office/powerpoint/2010/main" val="3637686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raphical user interface, text, application, letter&#10;&#10;Description automatically generated">
            <a:extLst>
              <a:ext uri="{FF2B5EF4-FFF2-40B4-BE49-F238E27FC236}">
                <a16:creationId xmlns:a16="http://schemas.microsoft.com/office/drawing/2014/main" id="{F4E35051-D768-3F8C-8990-C94649A8D27E}"/>
              </a:ext>
            </a:extLst>
          </p:cNvPr>
          <p:cNvPicPr>
            <a:picLocks noChangeAspect="1"/>
          </p:cNvPicPr>
          <p:nvPr/>
        </p:nvPicPr>
        <p:blipFill>
          <a:blip r:embed="rId2"/>
          <a:stretch>
            <a:fillRect/>
          </a:stretch>
        </p:blipFill>
        <p:spPr>
          <a:xfrm>
            <a:off x="-95250" y="10363"/>
            <a:ext cx="12277725" cy="6846800"/>
          </a:xfrm>
          <a:prstGeom prst="rect">
            <a:avLst/>
          </a:prstGeom>
        </p:spPr>
      </p:pic>
    </p:spTree>
    <p:extLst>
      <p:ext uri="{BB962C8B-B14F-4D97-AF65-F5344CB8AC3E}">
        <p14:creationId xmlns:p14="http://schemas.microsoft.com/office/powerpoint/2010/main" val="1385150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p:nvPr/>
        </p:nvSpPr>
        <p:spPr>
          <a:xfrm>
            <a:off x="1524000" y="-2826"/>
            <a:ext cx="10015871" cy="6853719"/>
          </a:xfrm>
          <a:prstGeom prst="rect">
            <a:avLst/>
          </a:prstGeom>
          <a:solidFill>
            <a:srgbClr val="FF2600"/>
          </a:solidFill>
          <a:ln w="12700">
            <a:miter lim="400000"/>
          </a:ln>
        </p:spPr>
        <p:txBody>
          <a:bodyPr lIns="45718" tIns="45718" rIns="45718" bIns="45718" anchor="ctr"/>
          <a:lstStyle/>
          <a:p>
            <a:pPr algn="ctr">
              <a:defRPr sz="1200">
                <a:solidFill>
                  <a:srgbClr val="FFFFFF"/>
                </a:solidFill>
                <a:latin typeface="Arial"/>
                <a:ea typeface="Arial"/>
                <a:cs typeface="Arial"/>
                <a:sym typeface="Arial"/>
              </a:defRPr>
            </a:pPr>
            <a:endParaRPr/>
          </a:p>
        </p:txBody>
      </p:sp>
      <p:pic>
        <p:nvPicPr>
          <p:cNvPr id="587" name="image9.png"/>
          <p:cNvPicPr>
            <a:picLocks noChangeAspect="1"/>
          </p:cNvPicPr>
          <p:nvPr/>
        </p:nvPicPr>
        <p:blipFill>
          <a:blip r:embed="rId2"/>
          <a:srcRect r="17763"/>
          <a:stretch>
            <a:fillRect/>
          </a:stretch>
        </p:blipFill>
        <p:spPr>
          <a:xfrm>
            <a:off x="1523968" y="3570"/>
            <a:ext cx="10015871" cy="6850897"/>
          </a:xfrm>
          <a:prstGeom prst="rect">
            <a:avLst/>
          </a:prstGeom>
          <a:ln w="12700">
            <a:miter lim="400000"/>
          </a:ln>
          <a:effectLst>
            <a:outerShdw blurRad="254000" dist="127000" dir="16200000" rotWithShape="0">
              <a:srgbClr val="000000">
                <a:alpha val="70000"/>
              </a:srgbClr>
            </a:outerShdw>
          </a:effectLst>
        </p:spPr>
      </p:pic>
      <p:sp>
        <p:nvSpPr>
          <p:cNvPr id="588" name="Shape 588"/>
          <p:cNvSpPr/>
          <p:nvPr/>
        </p:nvSpPr>
        <p:spPr>
          <a:xfrm>
            <a:off x="1566187" y="1294036"/>
            <a:ext cx="4572001" cy="5514672"/>
          </a:xfrm>
          <a:custGeom>
            <a:avLst/>
            <a:gdLst/>
            <a:ahLst/>
            <a:cxnLst>
              <a:cxn ang="0">
                <a:pos x="wd2" y="hd2"/>
              </a:cxn>
              <a:cxn ang="5400000">
                <a:pos x="wd2" y="hd2"/>
              </a:cxn>
              <a:cxn ang="10800000">
                <a:pos x="wd2" y="hd2"/>
              </a:cxn>
              <a:cxn ang="16200000">
                <a:pos x="wd2" y="hd2"/>
              </a:cxn>
            </a:cxnLst>
            <a:rect l="0" t="0" r="r" b="b"/>
            <a:pathLst>
              <a:path w="21600" h="21600" extrusionOk="0">
                <a:moveTo>
                  <a:pt x="7413" y="0"/>
                </a:moveTo>
                <a:cubicBezTo>
                  <a:pt x="15248" y="0"/>
                  <a:pt x="21600" y="5266"/>
                  <a:pt x="21600" y="11762"/>
                </a:cubicBezTo>
                <a:cubicBezTo>
                  <a:pt x="21600" y="15821"/>
                  <a:pt x="19119" y="19401"/>
                  <a:pt x="15345" y="21514"/>
                </a:cubicBezTo>
                <a:lnTo>
                  <a:pt x="15175" y="21600"/>
                </a:lnTo>
                <a:lnTo>
                  <a:pt x="0" y="21600"/>
                </a:lnTo>
                <a:lnTo>
                  <a:pt x="0" y="1748"/>
                </a:lnTo>
                <a:lnTo>
                  <a:pt x="651" y="1420"/>
                </a:lnTo>
                <a:cubicBezTo>
                  <a:pt x="2661" y="514"/>
                  <a:pt x="4965" y="0"/>
                  <a:pt x="7413" y="0"/>
                </a:cubicBezTo>
                <a:close/>
              </a:path>
            </a:pathLst>
          </a:custGeom>
          <a:solidFill>
            <a:srgbClr val="FFFFFF"/>
          </a:solidFill>
          <a:ln w="25400">
            <a:solidFill>
              <a:srgbClr val="B7CCE4"/>
            </a:solidFill>
          </a:ln>
        </p:spPr>
        <p:txBody>
          <a:bodyPr lIns="45718" tIns="45718" rIns="45718" bIns="45718" anchor="ctr"/>
          <a:lstStyle/>
          <a:p>
            <a:pPr algn="ctr">
              <a:defRPr sz="1200">
                <a:solidFill>
                  <a:srgbClr val="FFFFFF"/>
                </a:solidFill>
                <a:latin typeface="Arial"/>
                <a:ea typeface="Arial"/>
                <a:cs typeface="Arial"/>
                <a:sym typeface="Arial"/>
              </a:defRPr>
            </a:pPr>
            <a:endParaRPr/>
          </a:p>
        </p:txBody>
      </p:sp>
      <p:sp>
        <p:nvSpPr>
          <p:cNvPr id="589" name="Shape 589"/>
          <p:cNvSpPr/>
          <p:nvPr/>
        </p:nvSpPr>
        <p:spPr>
          <a:xfrm>
            <a:off x="6254872" y="-1"/>
            <a:ext cx="4124497" cy="3124183"/>
          </a:xfrm>
          <a:custGeom>
            <a:avLst/>
            <a:gdLst/>
            <a:ahLst/>
            <a:cxnLst>
              <a:cxn ang="0">
                <a:pos x="wd2" y="hd2"/>
              </a:cxn>
              <a:cxn ang="5400000">
                <a:pos x="wd2" y="hd2"/>
              </a:cxn>
              <a:cxn ang="10800000">
                <a:pos x="wd2" y="hd2"/>
              </a:cxn>
              <a:cxn ang="16200000">
                <a:pos x="wd2" y="hd2"/>
              </a:cxn>
            </a:cxnLst>
            <a:rect l="0" t="0" r="r" b="b"/>
            <a:pathLst>
              <a:path w="21600" h="21600" extrusionOk="0">
                <a:moveTo>
                  <a:pt x="1555" y="0"/>
                </a:moveTo>
                <a:lnTo>
                  <a:pt x="20045" y="0"/>
                </a:lnTo>
                <a:lnTo>
                  <a:pt x="20296" y="546"/>
                </a:lnTo>
                <a:cubicBezTo>
                  <a:pt x="21128" y="2566"/>
                  <a:pt x="21600" y="4881"/>
                  <a:pt x="21600" y="7342"/>
                </a:cubicBezTo>
                <a:cubicBezTo>
                  <a:pt x="21600" y="15216"/>
                  <a:pt x="16765" y="21600"/>
                  <a:pt x="10800" y="21600"/>
                </a:cubicBezTo>
                <a:cubicBezTo>
                  <a:pt x="4835" y="21600"/>
                  <a:pt x="0" y="15216"/>
                  <a:pt x="0" y="7342"/>
                </a:cubicBezTo>
                <a:cubicBezTo>
                  <a:pt x="0" y="4881"/>
                  <a:pt x="472" y="2566"/>
                  <a:pt x="1304" y="546"/>
                </a:cubicBezTo>
                <a:close/>
              </a:path>
            </a:pathLst>
          </a:custGeom>
          <a:solidFill>
            <a:srgbClr val="FFFFFF"/>
          </a:solidFill>
          <a:ln w="25400">
            <a:solidFill>
              <a:srgbClr val="BD130B"/>
            </a:solidFill>
          </a:ln>
          <a:effectLst>
            <a:outerShdw blurRad="38100" dist="12700" dir="5400000" rotWithShape="0">
              <a:srgbClr val="000000">
                <a:alpha val="35000"/>
              </a:srgbClr>
            </a:outerShdw>
          </a:effectLst>
        </p:spPr>
        <p:txBody>
          <a:bodyPr lIns="45718" tIns="45718" rIns="45718" bIns="45718" anchor="ctr"/>
          <a:lstStyle/>
          <a:p>
            <a:pPr>
              <a:defRPr sz="1400">
                <a:latin typeface="Arial"/>
                <a:ea typeface="Arial"/>
                <a:cs typeface="Arial"/>
                <a:sym typeface="Arial"/>
              </a:defRPr>
            </a:pPr>
            <a:endParaRPr/>
          </a:p>
        </p:txBody>
      </p:sp>
      <p:sp>
        <p:nvSpPr>
          <p:cNvPr id="590" name="Shape 590"/>
          <p:cNvSpPr>
            <a:spLocks noGrp="1"/>
          </p:cNvSpPr>
          <p:nvPr>
            <p:ph type="title"/>
          </p:nvPr>
        </p:nvSpPr>
        <p:spPr>
          <a:xfrm>
            <a:off x="1508557" y="3686562"/>
            <a:ext cx="4248473" cy="1768225"/>
          </a:xfrm>
          <a:prstGeom prst="rect">
            <a:avLst/>
          </a:prstGeom>
        </p:spPr>
        <p:txBody>
          <a:bodyPr anchor="t"/>
          <a:lstStyle/>
          <a:p>
            <a:pPr>
              <a:lnSpc>
                <a:spcPct val="90000"/>
              </a:lnSpc>
              <a:defRPr sz="2200" b="1">
                <a:latin typeface="Superclarendon"/>
                <a:ea typeface="Superclarendon"/>
                <a:cs typeface="Superclarendon"/>
                <a:sym typeface="Superclarendon"/>
              </a:defRPr>
            </a:pPr>
            <a:r>
              <a:t>IJRU Jump Rope</a:t>
            </a:r>
            <a:r>
              <a:rPr lang="en-GB"/>
              <a:t> </a:t>
            </a:r>
            <a:endParaRPr/>
          </a:p>
          <a:p>
            <a:pPr>
              <a:lnSpc>
                <a:spcPct val="90000"/>
              </a:lnSpc>
              <a:defRPr sz="2200" b="1">
                <a:latin typeface="Superclarendon"/>
                <a:ea typeface="Superclarendon"/>
                <a:cs typeface="Superclarendon"/>
                <a:sym typeface="Superclarendon"/>
              </a:defRPr>
            </a:pPr>
            <a:r>
              <a:t>Instructor and Coach Recognition </a:t>
            </a:r>
            <a:r>
              <a:rPr lang="en-GB"/>
              <a:t>Program</a:t>
            </a:r>
            <a:endParaRPr/>
          </a:p>
        </p:txBody>
      </p:sp>
      <p:pic>
        <p:nvPicPr>
          <p:cNvPr id="591" name="image10.png"/>
          <p:cNvPicPr>
            <a:picLocks noChangeAspect="1"/>
          </p:cNvPicPr>
          <p:nvPr/>
        </p:nvPicPr>
        <p:blipFill>
          <a:blip r:embed="rId3"/>
          <a:stretch>
            <a:fillRect/>
          </a:stretch>
        </p:blipFill>
        <p:spPr>
          <a:xfrm>
            <a:off x="7190496" y="193404"/>
            <a:ext cx="2253246" cy="2276746"/>
          </a:xfrm>
          <a:prstGeom prst="rect">
            <a:avLst/>
          </a:prstGeom>
          <a:ln w="12700">
            <a:miter lim="400000"/>
          </a:ln>
        </p:spPr>
      </p:pic>
    </p:spTree>
    <p:extLst>
      <p:ext uri="{BB962C8B-B14F-4D97-AF65-F5344CB8AC3E}">
        <p14:creationId xmlns:p14="http://schemas.microsoft.com/office/powerpoint/2010/main" val="23678919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mn-lt"/>
              </a:rPr>
              <a:t>01. Roll Call -  Janet Locke</a:t>
            </a: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200" y="1502896"/>
            <a:ext cx="10515600" cy="5007442"/>
          </a:xfrm>
        </p:spPr>
        <p:txBody>
          <a:bodyPr vert="horz" lIns="91440" tIns="45720" rIns="91440" bIns="45720" rtlCol="0" anchor="t">
            <a:normAutofit/>
          </a:bodyPr>
          <a:lstStyle/>
          <a:p>
            <a:pPr marL="0" indent="0">
              <a:buNone/>
            </a:pPr>
            <a:endParaRPr lang="en-AU">
              <a:cs typeface="Calibri"/>
            </a:endParaRPr>
          </a:p>
          <a:p>
            <a:pPr marL="0" indent="0">
              <a:buNone/>
            </a:pPr>
            <a:r>
              <a:rPr lang="en-GB" b="0" i="0">
                <a:solidFill>
                  <a:srgbClr val="000000"/>
                </a:solidFill>
                <a:effectLst/>
              </a:rPr>
              <a:t>01.1 IJRU Board of Directors  </a:t>
            </a:r>
            <a:endParaRPr lang="en-GB" b="0" i="0">
              <a:solidFill>
                <a:srgbClr val="000000"/>
              </a:solidFill>
              <a:effectLst/>
              <a:cs typeface="Calibri"/>
            </a:endParaRPr>
          </a:p>
          <a:p>
            <a:pPr marL="0" indent="0" fontAlgn="base">
              <a:buNone/>
            </a:pPr>
            <a:endParaRPr lang="en-GB">
              <a:solidFill>
                <a:srgbClr val="000000"/>
              </a:solidFill>
              <a:cs typeface="Calibri"/>
            </a:endParaRPr>
          </a:p>
          <a:p>
            <a:pPr marL="0" indent="0">
              <a:buNone/>
            </a:pPr>
            <a:r>
              <a:rPr lang="en-GB" b="0" i="0">
                <a:solidFill>
                  <a:srgbClr val="000000"/>
                </a:solidFill>
                <a:effectLst/>
              </a:rPr>
              <a:t>01.2 2022 NGB </a:t>
            </a:r>
            <a:r>
              <a:rPr lang="en-GB">
                <a:solidFill>
                  <a:srgbClr val="000000"/>
                </a:solidFill>
              </a:rPr>
              <a:t>Attendance vote will serve as the roll call, </a:t>
            </a:r>
            <a:r>
              <a:rPr lang="en-GB" b="0" i="0">
                <a:solidFill>
                  <a:srgbClr val="000000"/>
                </a:solidFill>
                <a:effectLst/>
              </a:rPr>
              <a:t>(Delegate 1 will answer)</a:t>
            </a:r>
            <a:r>
              <a:rPr lang="en-GB">
                <a:solidFill>
                  <a:srgbClr val="000000"/>
                </a:solidFill>
              </a:rPr>
              <a:t> (60 seconds to vote)</a:t>
            </a:r>
            <a:endParaRPr lang="en-GB" b="0" i="0">
              <a:solidFill>
                <a:srgbClr val="000000"/>
              </a:solidFill>
              <a:effectLst/>
              <a:cs typeface="Calibri" panose="020F0502020204030204"/>
            </a:endParaRPr>
          </a:p>
          <a:p>
            <a:pPr marL="0" indent="0" fontAlgn="base">
              <a:buNone/>
            </a:pPr>
            <a:endParaRPr lang="en-GB">
              <a:solidFill>
                <a:srgbClr val="000000"/>
              </a:solidFill>
              <a:cs typeface="Calibri"/>
            </a:endParaRPr>
          </a:p>
          <a:p>
            <a:pPr marL="0" indent="0">
              <a:buNone/>
            </a:pPr>
            <a:r>
              <a:rPr lang="en-GB" b="0" i="0">
                <a:solidFill>
                  <a:srgbClr val="000000"/>
                </a:solidFill>
                <a:effectLst/>
              </a:rPr>
              <a:t>01.3 Guests, Andrej </a:t>
            </a:r>
            <a:r>
              <a:rPr lang="en-GB" b="0" i="0" err="1">
                <a:solidFill>
                  <a:srgbClr val="000000"/>
                </a:solidFill>
                <a:effectLst/>
              </a:rPr>
              <a:t>Kyselica</a:t>
            </a:r>
            <a:r>
              <a:rPr lang="en-GB">
                <a:solidFill>
                  <a:srgbClr val="000000"/>
                </a:solidFill>
              </a:rPr>
              <a:t>, Monica Foster, Don Lui, Ann Nordin</a:t>
            </a:r>
            <a:endParaRPr lang="en-GB" b="0" i="0">
              <a:solidFill>
                <a:srgbClr val="000000"/>
              </a:solidFill>
              <a:effectLst/>
              <a:cs typeface="Calibri" panose="020F0502020204030204"/>
            </a:endParaRPr>
          </a:p>
          <a:p>
            <a:pPr marL="0" indent="0">
              <a:buNone/>
            </a:pPr>
            <a:endParaRPr lang="en-AU"/>
          </a:p>
        </p:txBody>
      </p:sp>
    </p:spTree>
    <p:extLst>
      <p:ext uri="{BB962C8B-B14F-4D97-AF65-F5344CB8AC3E}">
        <p14:creationId xmlns:p14="http://schemas.microsoft.com/office/powerpoint/2010/main" val="2763840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p:nvPr/>
        </p:nvSpPr>
        <p:spPr>
          <a:xfrm>
            <a:off x="779095" y="1055483"/>
            <a:ext cx="10633810" cy="2301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p>
            <a:pPr defTabSz="457200">
              <a:defRPr sz="2400">
                <a:solidFill>
                  <a:srgbClr val="363636"/>
                </a:solidFill>
                <a:latin typeface="+mn-lt"/>
                <a:ea typeface="+mn-ea"/>
                <a:cs typeface="+mn-cs"/>
                <a:sym typeface="Helvetica"/>
              </a:defRPr>
            </a:pPr>
            <a:r>
              <a:t>The International Coach Recognition </a:t>
            </a:r>
            <a:r>
              <a:rPr lang="en-GB"/>
              <a:t>Program</a:t>
            </a:r>
            <a:r>
              <a:t> (ICRP) consists of 2 components:</a:t>
            </a:r>
          </a:p>
          <a:p>
            <a:pPr defTabSz="457200">
              <a:defRPr sz="2400">
                <a:solidFill>
                  <a:srgbClr val="363636"/>
                </a:solidFill>
                <a:latin typeface="+mn-lt"/>
                <a:ea typeface="+mn-ea"/>
                <a:cs typeface="+mn-cs"/>
                <a:sym typeface="Helvetica"/>
              </a:defRPr>
            </a:pPr>
            <a:endParaRPr/>
          </a:p>
          <a:p>
            <a:pPr marL="358140" indent="-358140" defTabSz="457200">
              <a:buSzPct val="100000"/>
              <a:buAutoNum type="arabicPeriod"/>
              <a:defRPr sz="2400">
                <a:solidFill>
                  <a:srgbClr val="363636"/>
                </a:solidFill>
                <a:latin typeface="+mn-lt"/>
                <a:ea typeface="+mn-ea"/>
                <a:cs typeface="+mn-cs"/>
                <a:sym typeface="Helvetica"/>
              </a:defRPr>
            </a:pPr>
            <a:r>
              <a:t>The International Coach Certification </a:t>
            </a:r>
            <a:r>
              <a:rPr lang="en-GB"/>
              <a:t>Program</a:t>
            </a:r>
            <a:r>
              <a:t> (ICCP)</a:t>
            </a:r>
          </a:p>
          <a:p>
            <a:pPr defTabSz="457200">
              <a:defRPr sz="2400">
                <a:solidFill>
                  <a:srgbClr val="363636"/>
                </a:solidFill>
                <a:latin typeface="+mn-lt"/>
                <a:ea typeface="+mn-ea"/>
                <a:cs typeface="+mn-cs"/>
                <a:sym typeface="Helvetica"/>
              </a:defRPr>
            </a:pPr>
            <a:endParaRPr/>
          </a:p>
          <a:p>
            <a:pPr defTabSz="457200">
              <a:defRPr sz="2400">
                <a:solidFill>
                  <a:srgbClr val="363636"/>
                </a:solidFill>
                <a:latin typeface="+mn-lt"/>
                <a:ea typeface="+mn-ea"/>
                <a:cs typeface="+mn-cs"/>
                <a:sym typeface="Helvetica"/>
              </a:defRPr>
            </a:pPr>
            <a:r>
              <a:t>2. The International Registry of Jump Rope/ Rope Skipping Coaches (IRC)</a:t>
            </a:r>
            <a:r>
              <a:rPr lang="en-GB"/>
              <a:t> </a:t>
            </a:r>
            <a:endParaRPr/>
          </a:p>
        </p:txBody>
      </p:sp>
      <p:sp>
        <p:nvSpPr>
          <p:cNvPr id="594" name="Shape 594"/>
          <p:cNvSpPr/>
          <p:nvPr/>
        </p:nvSpPr>
        <p:spPr>
          <a:xfrm>
            <a:off x="1608714" y="254662"/>
            <a:ext cx="8974569" cy="584771"/>
          </a:xfrm>
          <a:prstGeom prst="rect">
            <a:avLst/>
          </a:prstGeom>
          <a:solidFill>
            <a:srgbClr val="FF26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nchor="t">
            <a:spAutoFit/>
          </a:bodyPr>
          <a:lstStyle>
            <a:lvl1pPr algn="ctr">
              <a:defRPr sz="3200">
                <a:solidFill>
                  <a:srgbClr val="FFFFFF"/>
                </a:solidFill>
                <a:latin typeface="Arial"/>
                <a:ea typeface="Arial"/>
                <a:cs typeface="Arial"/>
                <a:sym typeface="Arial"/>
              </a:defRPr>
            </a:lvl1pPr>
          </a:lstStyle>
          <a:p>
            <a:r>
              <a:t>International Coach Recognition </a:t>
            </a:r>
            <a:r>
              <a:rPr lang="en-GB"/>
              <a:t>Program</a:t>
            </a:r>
            <a:r>
              <a:t> (ICRP)</a:t>
            </a:r>
          </a:p>
        </p:txBody>
      </p:sp>
    </p:spTree>
    <p:extLst>
      <p:ext uri="{BB962C8B-B14F-4D97-AF65-F5344CB8AC3E}">
        <p14:creationId xmlns:p14="http://schemas.microsoft.com/office/powerpoint/2010/main" val="313128269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p:nvPr/>
        </p:nvSpPr>
        <p:spPr>
          <a:xfrm>
            <a:off x="779095" y="1055483"/>
            <a:ext cx="10633810" cy="3876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p>
            <a:pPr defTabSz="457200">
              <a:defRPr sz="2400">
                <a:solidFill>
                  <a:srgbClr val="363636"/>
                </a:solidFill>
                <a:latin typeface="+mn-lt"/>
                <a:ea typeface="+mn-ea"/>
                <a:cs typeface="+mn-cs"/>
                <a:sym typeface="Helvetica"/>
              </a:defRPr>
            </a:pPr>
            <a:r>
              <a:t>Objectives of the International Coach Recognition </a:t>
            </a:r>
            <a:r>
              <a:rPr lang="en-GB"/>
              <a:t>Program</a:t>
            </a:r>
            <a:r>
              <a:t> (ICRP):</a:t>
            </a:r>
          </a:p>
          <a:p>
            <a:pPr defTabSz="457200">
              <a:defRPr sz="2400">
                <a:solidFill>
                  <a:srgbClr val="363636"/>
                </a:solidFill>
                <a:latin typeface="+mn-lt"/>
                <a:ea typeface="+mn-ea"/>
                <a:cs typeface="+mn-cs"/>
                <a:sym typeface="Helvetica"/>
              </a:defRPr>
            </a:pPr>
            <a:endParaRPr/>
          </a:p>
          <a:p>
            <a:pPr marL="358140" indent="-358140" defTabSz="457200">
              <a:buSzPct val="100000"/>
              <a:buAutoNum type="arabicPeriod"/>
              <a:defRPr sz="2000">
                <a:solidFill>
                  <a:srgbClr val="363636"/>
                </a:solidFill>
                <a:latin typeface="+mn-lt"/>
                <a:ea typeface="+mn-ea"/>
                <a:cs typeface="+mn-cs"/>
                <a:sym typeface="Helvetica"/>
              </a:defRPr>
            </a:pPr>
            <a:r>
              <a:t>Raise the standard of jump rope/ rope skipping instructors/ coaches around the world - - via well developed and holistic coach development </a:t>
            </a:r>
            <a:r>
              <a:rPr lang="en-GB"/>
              <a:t>programs</a:t>
            </a:r>
            <a:r>
              <a:t> and courses.</a:t>
            </a:r>
          </a:p>
          <a:p>
            <a:pPr defTabSz="457200">
              <a:defRPr sz="2000">
                <a:solidFill>
                  <a:srgbClr val="363636"/>
                </a:solidFill>
                <a:latin typeface="+mn-lt"/>
                <a:ea typeface="+mn-ea"/>
                <a:cs typeface="+mn-cs"/>
                <a:sym typeface="Helvetica"/>
              </a:defRPr>
            </a:pPr>
            <a:endParaRPr/>
          </a:p>
          <a:p>
            <a:pPr defTabSz="457200">
              <a:defRPr sz="2000">
                <a:solidFill>
                  <a:srgbClr val="363636"/>
                </a:solidFill>
                <a:latin typeface="+mn-lt"/>
                <a:ea typeface="+mn-ea"/>
                <a:cs typeface="+mn-cs"/>
                <a:sym typeface="Helvetica"/>
              </a:defRPr>
            </a:pPr>
            <a:r>
              <a:t>2. Raise public perception of jump rope/ rope skipping instructors/ coaches</a:t>
            </a:r>
          </a:p>
          <a:p>
            <a:pPr lvl="1" indent="228600" defTabSz="457200">
              <a:defRPr sz="2000">
                <a:solidFill>
                  <a:srgbClr val="363636"/>
                </a:solidFill>
                <a:latin typeface="+mn-lt"/>
                <a:ea typeface="+mn-ea"/>
                <a:cs typeface="+mn-cs"/>
                <a:sym typeface="Helvetica"/>
              </a:defRPr>
            </a:pPr>
            <a:r>
              <a:rPr lang="en-GB"/>
              <a:t> </a:t>
            </a:r>
            <a:r>
              <a:t>- A registry will give the public assurance that their chosen instructor or coach is certified and qualified.</a:t>
            </a:r>
          </a:p>
          <a:p>
            <a:pPr lvl="1" indent="228600" defTabSz="457200">
              <a:defRPr sz="2000">
                <a:solidFill>
                  <a:srgbClr val="363636"/>
                </a:solidFill>
                <a:latin typeface="+mn-lt"/>
                <a:ea typeface="+mn-ea"/>
                <a:cs typeface="+mn-cs"/>
                <a:sym typeface="Helvetica"/>
              </a:defRPr>
            </a:pPr>
            <a:endParaRPr/>
          </a:p>
          <a:p>
            <a:pPr defTabSz="457200">
              <a:defRPr sz="2000">
                <a:solidFill>
                  <a:srgbClr val="363636"/>
                </a:solidFill>
                <a:latin typeface="+mn-lt"/>
                <a:ea typeface="+mn-ea"/>
                <a:cs typeface="+mn-cs"/>
                <a:sym typeface="Helvetica"/>
              </a:defRPr>
            </a:pPr>
            <a:r>
              <a:t>3. Encourage instructors and coaches continual education</a:t>
            </a:r>
          </a:p>
          <a:p>
            <a:pPr marL="589280" lvl="1" indent="-208280" defTabSz="457200">
              <a:buSzPct val="100000"/>
              <a:buChar char="-"/>
              <a:defRPr sz="2000">
                <a:solidFill>
                  <a:srgbClr val="363636"/>
                </a:solidFill>
                <a:latin typeface="+mn-lt"/>
                <a:ea typeface="+mn-ea"/>
                <a:cs typeface="+mn-cs"/>
                <a:sym typeface="Helvetica"/>
              </a:defRPr>
            </a:pPr>
            <a:r>
              <a:t>incorporate a coach continual education (CCE) framework to keep coaches updated and up-skilled.</a:t>
            </a:r>
          </a:p>
        </p:txBody>
      </p:sp>
      <p:sp>
        <p:nvSpPr>
          <p:cNvPr id="597" name="Shape 597"/>
          <p:cNvSpPr/>
          <p:nvPr/>
        </p:nvSpPr>
        <p:spPr>
          <a:xfrm>
            <a:off x="1608714" y="254662"/>
            <a:ext cx="8974569" cy="584771"/>
          </a:xfrm>
          <a:prstGeom prst="rect">
            <a:avLst/>
          </a:prstGeom>
          <a:solidFill>
            <a:srgbClr val="FF26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nchor="t">
            <a:spAutoFit/>
          </a:bodyPr>
          <a:lstStyle>
            <a:lvl1pPr algn="ctr">
              <a:defRPr sz="3200">
                <a:solidFill>
                  <a:srgbClr val="FFFFFF"/>
                </a:solidFill>
                <a:latin typeface="Arial"/>
                <a:ea typeface="Arial"/>
                <a:cs typeface="Arial"/>
                <a:sym typeface="Arial"/>
              </a:defRPr>
            </a:lvl1pPr>
          </a:lstStyle>
          <a:p>
            <a:r>
              <a:t>International Coach Recognition </a:t>
            </a:r>
            <a:r>
              <a:rPr lang="en-GB"/>
              <a:t>Program</a:t>
            </a:r>
            <a:r>
              <a:t> (ICRP)</a:t>
            </a:r>
          </a:p>
        </p:txBody>
      </p:sp>
    </p:spTree>
    <p:extLst>
      <p:ext uri="{BB962C8B-B14F-4D97-AF65-F5344CB8AC3E}">
        <p14:creationId xmlns:p14="http://schemas.microsoft.com/office/powerpoint/2010/main" val="263692148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p:nvPr/>
        </p:nvSpPr>
        <p:spPr>
          <a:xfrm>
            <a:off x="779095" y="1055483"/>
            <a:ext cx="10633810" cy="3444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p>
            <a:pPr defTabSz="457200">
              <a:defRPr sz="2000">
                <a:solidFill>
                  <a:srgbClr val="363636"/>
                </a:solidFill>
                <a:latin typeface="+mn-lt"/>
                <a:ea typeface="+mn-ea"/>
                <a:cs typeface="+mn-cs"/>
                <a:sym typeface="Helvetica"/>
              </a:defRPr>
            </a:pPr>
            <a:r>
              <a:t>The International Coach Certification </a:t>
            </a:r>
            <a:r>
              <a:rPr lang="en-GB"/>
              <a:t>Program </a:t>
            </a:r>
            <a:r>
              <a:t>(ICCP) is an enhanced training and development pathway for all jump rope / rope skipping coaches in the community, clubs or high performance sport </a:t>
            </a:r>
            <a:r>
              <a:rPr lang="en-GB"/>
              <a:t>programs</a:t>
            </a:r>
            <a:r>
              <a:t>.</a:t>
            </a:r>
            <a:r>
              <a:rPr lang="en-GB"/>
              <a:t> </a:t>
            </a:r>
            <a:endParaRPr/>
          </a:p>
          <a:p>
            <a:pPr defTabSz="457200">
              <a:defRPr sz="2000">
                <a:solidFill>
                  <a:srgbClr val="363636"/>
                </a:solidFill>
                <a:latin typeface="+mn-lt"/>
                <a:ea typeface="+mn-ea"/>
                <a:cs typeface="+mn-cs"/>
                <a:sym typeface="Helvetica"/>
              </a:defRPr>
            </a:pPr>
            <a:endParaRPr/>
          </a:p>
          <a:p>
            <a:pPr defTabSz="457200">
              <a:defRPr sz="2000">
                <a:solidFill>
                  <a:srgbClr val="363636"/>
                </a:solidFill>
                <a:latin typeface="+mn-lt"/>
                <a:ea typeface="+mn-ea"/>
                <a:cs typeface="+mn-cs"/>
                <a:sym typeface="Helvetica"/>
              </a:defRPr>
            </a:pPr>
            <a:r>
              <a:t>The aim is to establish a training and development system to develop high quality and professional coaches.</a:t>
            </a:r>
            <a:r>
              <a:rPr lang="en-GB"/>
              <a:t> </a:t>
            </a:r>
            <a:endParaRPr/>
          </a:p>
          <a:p>
            <a:pPr defTabSz="457200">
              <a:defRPr sz="2000">
                <a:solidFill>
                  <a:srgbClr val="363636"/>
                </a:solidFill>
                <a:latin typeface="+mn-lt"/>
                <a:ea typeface="+mn-ea"/>
                <a:cs typeface="+mn-cs"/>
                <a:sym typeface="Helvetica"/>
              </a:defRPr>
            </a:pPr>
            <a:endParaRPr/>
          </a:p>
          <a:p>
            <a:pPr defTabSz="457200">
              <a:defRPr sz="2000">
                <a:solidFill>
                  <a:srgbClr val="363636"/>
                </a:solidFill>
                <a:latin typeface="+mn-lt"/>
                <a:ea typeface="+mn-ea"/>
                <a:cs typeface="+mn-cs"/>
                <a:sym typeface="Helvetica"/>
              </a:defRPr>
            </a:pPr>
            <a:r>
              <a:t>Coaches trained in this </a:t>
            </a:r>
            <a:r>
              <a:rPr lang="en-GB"/>
              <a:t>program </a:t>
            </a:r>
            <a:r>
              <a:t>will gain multi-dimensional skills in the area of sports science, coaching, life skills, evidence-based practices and will be able to promote social values and principles.</a:t>
            </a:r>
            <a:r>
              <a:rPr lang="en-GB"/>
              <a:t> </a:t>
            </a:r>
            <a:endParaRPr/>
          </a:p>
        </p:txBody>
      </p:sp>
      <p:sp>
        <p:nvSpPr>
          <p:cNvPr id="600" name="Shape 600"/>
          <p:cNvSpPr/>
          <p:nvPr/>
        </p:nvSpPr>
        <p:spPr>
          <a:xfrm>
            <a:off x="1199147" y="254662"/>
            <a:ext cx="9793703" cy="584771"/>
          </a:xfrm>
          <a:prstGeom prst="rect">
            <a:avLst/>
          </a:prstGeom>
          <a:solidFill>
            <a:srgbClr val="FFFB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nchor="t">
            <a:spAutoFit/>
          </a:bodyPr>
          <a:lstStyle>
            <a:lvl1pPr algn="ctr">
              <a:defRPr sz="3200">
                <a:latin typeface="Arial"/>
                <a:ea typeface="Arial"/>
                <a:cs typeface="Arial"/>
                <a:sym typeface="Arial"/>
              </a:defRPr>
            </a:lvl1pPr>
          </a:lstStyle>
          <a:p>
            <a:r>
              <a:t>The International Coach Certification </a:t>
            </a:r>
            <a:r>
              <a:rPr lang="en-GB"/>
              <a:t>Program</a:t>
            </a:r>
            <a:r>
              <a:t> (ICCP)</a:t>
            </a:r>
          </a:p>
        </p:txBody>
      </p:sp>
    </p:spTree>
    <p:extLst>
      <p:ext uri="{BB962C8B-B14F-4D97-AF65-F5344CB8AC3E}">
        <p14:creationId xmlns:p14="http://schemas.microsoft.com/office/powerpoint/2010/main" val="72825396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p:nvPr/>
        </p:nvSpPr>
        <p:spPr>
          <a:xfrm>
            <a:off x="779095" y="1055483"/>
            <a:ext cx="10633810" cy="4053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457200">
              <a:defRPr sz="2000">
                <a:solidFill>
                  <a:srgbClr val="363636"/>
                </a:solidFill>
                <a:latin typeface="+mn-lt"/>
                <a:ea typeface="+mn-ea"/>
                <a:cs typeface="+mn-cs"/>
                <a:sym typeface="Helvetica"/>
              </a:defRPr>
            </a:pPr>
            <a:r>
              <a:t>The programme consists of 4 progressive phases targeted at various development levels (Community, Foundation, Development and Developer) with 3 main components. </a:t>
            </a:r>
          </a:p>
          <a:p>
            <a:pPr defTabSz="457200">
              <a:defRPr sz="2000">
                <a:solidFill>
                  <a:srgbClr val="363636"/>
                </a:solidFill>
                <a:latin typeface="+mn-lt"/>
                <a:ea typeface="+mn-ea"/>
                <a:cs typeface="+mn-cs"/>
                <a:sym typeface="Helvetica"/>
              </a:defRPr>
            </a:pPr>
            <a:r>
              <a:t>These 3 components are:</a:t>
            </a:r>
          </a:p>
          <a:p>
            <a:pPr defTabSz="457200">
              <a:defRPr sz="2000">
                <a:solidFill>
                  <a:srgbClr val="363636"/>
                </a:solidFill>
                <a:latin typeface="+mn-lt"/>
                <a:ea typeface="+mn-ea"/>
                <a:cs typeface="+mn-cs"/>
                <a:sym typeface="Helvetica"/>
              </a:defRPr>
            </a:pPr>
            <a:endParaRPr/>
          </a:p>
          <a:p>
            <a:pPr marL="457200" indent="-457200" algn="just" defTabSz="457200">
              <a:tabLst>
                <a:tab pos="139700" algn="l"/>
                <a:tab pos="457200" algn="l"/>
              </a:tabLst>
              <a:defRPr sz="2000" b="1">
                <a:solidFill>
                  <a:srgbClr val="363636"/>
                </a:solidFill>
                <a:latin typeface="+mn-lt"/>
                <a:ea typeface="+mn-ea"/>
                <a:cs typeface="+mn-cs"/>
                <a:sym typeface="Helvetica"/>
              </a:defRPr>
            </a:pPr>
            <a:r>
              <a:t>	•	Sports Science</a:t>
            </a:r>
            <a:r>
              <a:rPr b="0"/>
              <a:t> - covers various disciplines of sports science such as psychology, nutrition, biomechanics, physiology and strength and conditioning.</a:t>
            </a:r>
          </a:p>
          <a:p>
            <a:pPr marL="457200" indent="-457200" algn="just" defTabSz="457200">
              <a:tabLst>
                <a:tab pos="139700" algn="l"/>
                <a:tab pos="457200" algn="l"/>
              </a:tabLst>
              <a:defRPr sz="2000">
                <a:solidFill>
                  <a:srgbClr val="363636"/>
                </a:solidFill>
                <a:latin typeface="+mn-lt"/>
                <a:ea typeface="+mn-ea"/>
                <a:cs typeface="+mn-cs"/>
                <a:sym typeface="Helvetica"/>
              </a:defRPr>
            </a:pPr>
            <a:endParaRPr b="0"/>
          </a:p>
          <a:p>
            <a:pPr marL="457200" indent="-457200" algn="just" defTabSz="457200">
              <a:tabLst>
                <a:tab pos="139700" algn="l"/>
                <a:tab pos="457200" algn="l"/>
              </a:tabLst>
              <a:defRPr sz="2000" b="1">
                <a:solidFill>
                  <a:srgbClr val="363636"/>
                </a:solidFill>
                <a:latin typeface="+mn-lt"/>
                <a:ea typeface="+mn-ea"/>
                <a:cs typeface="+mn-cs"/>
                <a:sym typeface="Helvetica"/>
              </a:defRPr>
            </a:pPr>
            <a:r>
              <a:t>	•	Theory</a:t>
            </a:r>
            <a:r>
              <a:rPr b="0"/>
              <a:t> – covers the general principles of coaching such as sport pedagogy, fundamental movement skills, sport safety and management, effective communication, sports eco-system as well as teaching of values and principles </a:t>
            </a:r>
          </a:p>
          <a:p>
            <a:pPr marL="457200" indent="-457200" algn="just" defTabSz="457200">
              <a:tabLst>
                <a:tab pos="139700" algn="l"/>
                <a:tab pos="457200" algn="l"/>
              </a:tabLst>
              <a:defRPr sz="2000">
                <a:solidFill>
                  <a:srgbClr val="363636"/>
                </a:solidFill>
                <a:latin typeface="+mn-lt"/>
                <a:ea typeface="+mn-ea"/>
                <a:cs typeface="+mn-cs"/>
                <a:sym typeface="Helvetica"/>
              </a:defRPr>
            </a:pPr>
            <a:endParaRPr b="0"/>
          </a:p>
          <a:p>
            <a:pPr marL="457200" indent="-457200" algn="just" defTabSz="457200">
              <a:tabLst>
                <a:tab pos="139700" algn="l"/>
                <a:tab pos="457200" algn="l"/>
              </a:tabLst>
              <a:defRPr sz="2000" b="1">
                <a:solidFill>
                  <a:srgbClr val="363636"/>
                </a:solidFill>
                <a:latin typeface="+mn-lt"/>
                <a:ea typeface="+mn-ea"/>
                <a:cs typeface="+mn-cs"/>
                <a:sym typeface="Helvetica"/>
              </a:defRPr>
            </a:pPr>
            <a:r>
              <a:t>	•	Technical</a:t>
            </a:r>
            <a:r>
              <a:rPr b="0"/>
              <a:t> – covers sport-specific considerations such as sport demands, specific training methodologies, techniques, and sport strategies.	</a:t>
            </a:r>
          </a:p>
        </p:txBody>
      </p:sp>
      <p:sp>
        <p:nvSpPr>
          <p:cNvPr id="603" name="Shape 603"/>
          <p:cNvSpPr/>
          <p:nvPr/>
        </p:nvSpPr>
        <p:spPr>
          <a:xfrm>
            <a:off x="944283" y="254662"/>
            <a:ext cx="10303430" cy="560744"/>
          </a:xfrm>
          <a:prstGeom prst="rect">
            <a:avLst/>
          </a:prstGeom>
          <a:solidFill>
            <a:srgbClr val="FF26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3200">
                <a:solidFill>
                  <a:srgbClr val="FFFFFF"/>
                </a:solidFill>
                <a:latin typeface="Arial"/>
                <a:ea typeface="Arial"/>
                <a:cs typeface="Arial"/>
                <a:sym typeface="Arial"/>
              </a:defRPr>
            </a:lvl1pPr>
          </a:lstStyle>
          <a:p>
            <a:r>
              <a:t>The International Coach Certification </a:t>
            </a:r>
            <a:r>
              <a:rPr err="1"/>
              <a:t>Programme</a:t>
            </a:r>
            <a:r>
              <a:t> (ICCP)</a:t>
            </a:r>
          </a:p>
        </p:txBody>
      </p:sp>
      <p:sp>
        <p:nvSpPr>
          <p:cNvPr id="604" name="Shape 604"/>
          <p:cNvSpPr/>
          <p:nvPr/>
        </p:nvSpPr>
        <p:spPr>
          <a:xfrm>
            <a:off x="1199147" y="254662"/>
            <a:ext cx="9793703" cy="584771"/>
          </a:xfrm>
          <a:prstGeom prst="rect">
            <a:avLst/>
          </a:prstGeom>
          <a:solidFill>
            <a:srgbClr val="FFFB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nchor="t">
            <a:spAutoFit/>
          </a:bodyPr>
          <a:lstStyle>
            <a:lvl1pPr algn="ctr">
              <a:defRPr sz="3200">
                <a:latin typeface="Arial"/>
                <a:ea typeface="Arial"/>
                <a:cs typeface="Arial"/>
                <a:sym typeface="Arial"/>
              </a:defRPr>
            </a:lvl1pPr>
          </a:lstStyle>
          <a:p>
            <a:r>
              <a:t>The International Coach Certification </a:t>
            </a:r>
            <a:r>
              <a:rPr lang="en-GB"/>
              <a:t>Program</a:t>
            </a:r>
            <a:r>
              <a:t> (ICCP)</a:t>
            </a:r>
          </a:p>
        </p:txBody>
      </p:sp>
    </p:spTree>
    <p:extLst>
      <p:ext uri="{BB962C8B-B14F-4D97-AF65-F5344CB8AC3E}">
        <p14:creationId xmlns:p14="http://schemas.microsoft.com/office/powerpoint/2010/main" val="2298157639"/>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p:nvPr/>
        </p:nvSpPr>
        <p:spPr>
          <a:xfrm>
            <a:off x="779095" y="1463289"/>
            <a:ext cx="10633810" cy="4968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p>
            <a:pPr defTabSz="457200">
              <a:defRPr sz="2000" b="1">
                <a:solidFill>
                  <a:srgbClr val="363636"/>
                </a:solidFill>
                <a:latin typeface="+mn-lt"/>
                <a:ea typeface="+mn-ea"/>
                <a:cs typeface="+mn-cs"/>
                <a:sym typeface="Helvetica"/>
              </a:defRPr>
            </a:pPr>
            <a:r>
              <a:t>Instructor Level </a:t>
            </a:r>
            <a:r>
              <a:rPr b="0"/>
              <a:t>is designed for individuals who wish to be an Assistant Coach mainly in </a:t>
            </a:r>
            <a:r>
              <a:rPr b="0">
                <a:solidFill>
                  <a:srgbClr val="FF0000"/>
                </a:solidFill>
              </a:rPr>
              <a:t>Learn-to-Play </a:t>
            </a:r>
            <a:r>
              <a:rPr lang="en-GB">
                <a:solidFill>
                  <a:srgbClr val="FF0000"/>
                </a:solidFill>
              </a:rPr>
              <a:t>Programs</a:t>
            </a:r>
            <a:endParaRPr>
              <a:solidFill>
                <a:srgbClr val="FF0000"/>
              </a:solidFill>
            </a:endParaRPr>
          </a:p>
          <a:p>
            <a:pPr defTabSz="457200">
              <a:defRPr sz="2000">
                <a:solidFill>
                  <a:srgbClr val="363636"/>
                </a:solidFill>
                <a:latin typeface="+mn-lt"/>
                <a:ea typeface="+mn-ea"/>
                <a:cs typeface="+mn-cs"/>
                <a:sym typeface="Helvetica"/>
              </a:defRPr>
            </a:pPr>
            <a:endParaRPr>
              <a:solidFill>
                <a:srgbClr val="FF0000"/>
              </a:solidFill>
            </a:endParaRPr>
          </a:p>
          <a:p>
            <a:pPr defTabSz="457200">
              <a:defRPr sz="2000" b="1">
                <a:solidFill>
                  <a:srgbClr val="363636"/>
                </a:solidFill>
                <a:latin typeface="+mn-lt"/>
                <a:ea typeface="+mn-ea"/>
                <a:cs typeface="+mn-cs"/>
                <a:sym typeface="Helvetica"/>
              </a:defRPr>
            </a:pPr>
            <a:r>
              <a:t>Coach Level One</a:t>
            </a:r>
            <a:r>
              <a:rPr b="0"/>
              <a:t> is designed for individuals who wish to coach </a:t>
            </a:r>
            <a:r>
              <a:rPr b="0">
                <a:solidFill>
                  <a:srgbClr val="FF0000"/>
                </a:solidFill>
              </a:rPr>
              <a:t>novice participants</a:t>
            </a:r>
            <a:r>
              <a:rPr b="0"/>
              <a:t> in community and / or youth sport.</a:t>
            </a:r>
          </a:p>
          <a:p>
            <a:pPr defTabSz="457200">
              <a:defRPr sz="2000">
                <a:solidFill>
                  <a:srgbClr val="363636"/>
                </a:solidFill>
                <a:latin typeface="+mn-lt"/>
                <a:ea typeface="+mn-ea"/>
                <a:cs typeface="+mn-cs"/>
                <a:sym typeface="Helvetica"/>
              </a:defRPr>
            </a:pPr>
            <a:endParaRPr b="0"/>
          </a:p>
          <a:p>
            <a:pPr defTabSz="457200">
              <a:defRPr sz="2000" b="1">
                <a:solidFill>
                  <a:srgbClr val="363636"/>
                </a:solidFill>
                <a:latin typeface="+mn-lt"/>
                <a:ea typeface="+mn-ea"/>
                <a:cs typeface="+mn-cs"/>
                <a:sym typeface="Helvetica"/>
              </a:defRPr>
            </a:pPr>
            <a:r>
              <a:t>Coach Level Two</a:t>
            </a:r>
            <a:r>
              <a:rPr b="0"/>
              <a:t> is designed for coaching </a:t>
            </a:r>
            <a:r>
              <a:rPr b="0">
                <a:solidFill>
                  <a:srgbClr val="FF0000"/>
                </a:solidFill>
              </a:rPr>
              <a:t>competitive athletes</a:t>
            </a:r>
            <a:r>
              <a:rPr b="0"/>
              <a:t>. </a:t>
            </a:r>
            <a:r>
              <a:rPr b="0" err="1"/>
              <a:t>Specialised</a:t>
            </a:r>
            <a:r>
              <a:rPr b="0"/>
              <a:t> topics in these courses include the development of annual </a:t>
            </a:r>
            <a:r>
              <a:rPr b="0" err="1"/>
              <a:t>periodisation</a:t>
            </a:r>
            <a:r>
              <a:rPr b="0"/>
              <a:t> plans, training methodologies, test and measurement, sports science applications, social values and principles, and sport analyses.</a:t>
            </a:r>
          </a:p>
          <a:p>
            <a:pPr defTabSz="457200">
              <a:defRPr sz="2000">
                <a:solidFill>
                  <a:srgbClr val="363636"/>
                </a:solidFill>
                <a:latin typeface="+mn-lt"/>
                <a:ea typeface="+mn-ea"/>
                <a:cs typeface="+mn-cs"/>
                <a:sym typeface="Helvetica"/>
              </a:defRPr>
            </a:pPr>
            <a:endParaRPr b="0"/>
          </a:p>
          <a:p>
            <a:pPr defTabSz="457200">
              <a:defRPr sz="2000" b="1">
                <a:solidFill>
                  <a:srgbClr val="363636"/>
                </a:solidFill>
                <a:latin typeface="+mn-lt"/>
                <a:ea typeface="+mn-ea"/>
                <a:cs typeface="+mn-cs"/>
                <a:sym typeface="Helvetica"/>
              </a:defRPr>
            </a:pPr>
            <a:r>
              <a:t>Coach Developer/ Trainer</a:t>
            </a:r>
            <a:r>
              <a:rPr b="0"/>
              <a:t>. is design for individuals to become coach developer (CD). The role of a CD is </a:t>
            </a:r>
            <a:r>
              <a:t>a combination of training the trainer and mentoring, with a focus on supporting the coach on the job</a:t>
            </a:r>
            <a:r>
              <a:rPr b="0"/>
              <a:t>. The CDs role is to provide ongoing support, advice and encouragement to the coach. The key focus is hands-on helping the coach with the art of coaching.</a:t>
            </a:r>
          </a:p>
        </p:txBody>
      </p:sp>
      <p:sp>
        <p:nvSpPr>
          <p:cNvPr id="607" name="Shape 607"/>
          <p:cNvSpPr/>
          <p:nvPr/>
        </p:nvSpPr>
        <p:spPr>
          <a:xfrm>
            <a:off x="944283" y="254662"/>
            <a:ext cx="10303430" cy="560744"/>
          </a:xfrm>
          <a:prstGeom prst="rect">
            <a:avLst/>
          </a:prstGeom>
          <a:solidFill>
            <a:srgbClr val="FF26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3200">
                <a:solidFill>
                  <a:srgbClr val="FFFFFF"/>
                </a:solidFill>
                <a:latin typeface="Arial"/>
                <a:ea typeface="Arial"/>
                <a:cs typeface="Arial"/>
                <a:sym typeface="Arial"/>
              </a:defRPr>
            </a:lvl1pPr>
          </a:lstStyle>
          <a:p>
            <a:r>
              <a:t>The International Coach Certification </a:t>
            </a:r>
            <a:r>
              <a:rPr err="1"/>
              <a:t>Programme</a:t>
            </a:r>
            <a:r>
              <a:t> (ICCP)</a:t>
            </a:r>
          </a:p>
        </p:txBody>
      </p:sp>
      <p:sp>
        <p:nvSpPr>
          <p:cNvPr id="608" name="Shape 608"/>
          <p:cNvSpPr/>
          <p:nvPr/>
        </p:nvSpPr>
        <p:spPr>
          <a:xfrm>
            <a:off x="1199147" y="254662"/>
            <a:ext cx="9793703" cy="584771"/>
          </a:xfrm>
          <a:prstGeom prst="rect">
            <a:avLst/>
          </a:prstGeom>
          <a:solidFill>
            <a:srgbClr val="FFFB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nchor="t">
            <a:spAutoFit/>
          </a:bodyPr>
          <a:lstStyle>
            <a:lvl1pPr algn="ctr">
              <a:defRPr sz="3200">
                <a:latin typeface="Arial"/>
                <a:ea typeface="Arial"/>
                <a:cs typeface="Arial"/>
                <a:sym typeface="Arial"/>
              </a:defRPr>
            </a:lvl1pPr>
          </a:lstStyle>
          <a:p>
            <a:r>
              <a:t>The International Coach Certification </a:t>
            </a:r>
            <a:r>
              <a:rPr lang="en-GB"/>
              <a:t>Program</a:t>
            </a:r>
            <a:r>
              <a:t> (ICCP)</a:t>
            </a:r>
          </a:p>
        </p:txBody>
      </p:sp>
      <p:sp>
        <p:nvSpPr>
          <p:cNvPr id="609" name="Shape 609"/>
          <p:cNvSpPr/>
          <p:nvPr/>
        </p:nvSpPr>
        <p:spPr>
          <a:xfrm>
            <a:off x="3984519" y="1033765"/>
            <a:ext cx="4222958" cy="4470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400" b="1"/>
            </a:lvl1pPr>
          </a:lstStyle>
          <a:p>
            <a:r>
              <a:t>Coach Development Pathway</a:t>
            </a:r>
          </a:p>
        </p:txBody>
      </p:sp>
    </p:spTree>
    <p:extLst>
      <p:ext uri="{BB962C8B-B14F-4D97-AF65-F5344CB8AC3E}">
        <p14:creationId xmlns:p14="http://schemas.microsoft.com/office/powerpoint/2010/main" val="3672078258"/>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p:nvPr/>
        </p:nvSpPr>
        <p:spPr>
          <a:xfrm>
            <a:off x="779095" y="2468881"/>
            <a:ext cx="10633810" cy="1920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457200">
              <a:defRPr sz="2000" b="1">
                <a:solidFill>
                  <a:srgbClr val="363636"/>
                </a:solidFill>
                <a:latin typeface="+mn-lt"/>
                <a:ea typeface="+mn-ea"/>
                <a:cs typeface="+mn-cs"/>
                <a:sym typeface="Helvetica"/>
              </a:defRPr>
            </a:pPr>
            <a:r>
              <a:t>Instructor Level Course: </a:t>
            </a:r>
            <a:r>
              <a:rPr b="0"/>
              <a:t>This course is ready for trial runs and will be open for registration between January to February 2023. </a:t>
            </a:r>
          </a:p>
          <a:p>
            <a:pPr defTabSz="457200">
              <a:defRPr sz="2000" b="1">
                <a:solidFill>
                  <a:srgbClr val="363636"/>
                </a:solidFill>
                <a:latin typeface="+mn-lt"/>
                <a:ea typeface="+mn-ea"/>
                <a:cs typeface="+mn-cs"/>
                <a:sym typeface="Helvetica"/>
              </a:defRPr>
            </a:pPr>
            <a:endParaRPr b="0"/>
          </a:p>
          <a:p>
            <a:pPr defTabSz="457200">
              <a:defRPr sz="2000">
                <a:solidFill>
                  <a:srgbClr val="363636"/>
                </a:solidFill>
                <a:latin typeface="+mn-lt"/>
                <a:ea typeface="+mn-ea"/>
                <a:cs typeface="+mn-cs"/>
                <a:sym typeface="Helvetica"/>
              </a:defRPr>
            </a:pPr>
            <a:r>
              <a:t>- Fully Online course with 80 percent E-learning and 20 percent live classes. </a:t>
            </a:r>
          </a:p>
          <a:p>
            <a:pPr defTabSz="457200">
              <a:defRPr sz="2000">
                <a:solidFill>
                  <a:srgbClr val="363636"/>
                </a:solidFill>
                <a:latin typeface="+mn-lt"/>
                <a:ea typeface="+mn-ea"/>
                <a:cs typeface="+mn-cs"/>
                <a:sym typeface="Helvetica"/>
              </a:defRPr>
            </a:pPr>
            <a:endParaRPr/>
          </a:p>
        </p:txBody>
      </p:sp>
      <p:sp>
        <p:nvSpPr>
          <p:cNvPr id="612" name="Shape 612"/>
          <p:cNvSpPr/>
          <p:nvPr/>
        </p:nvSpPr>
        <p:spPr>
          <a:xfrm>
            <a:off x="944283" y="254662"/>
            <a:ext cx="10303430" cy="560744"/>
          </a:xfrm>
          <a:prstGeom prst="rect">
            <a:avLst/>
          </a:prstGeom>
          <a:solidFill>
            <a:srgbClr val="FF26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3200">
                <a:solidFill>
                  <a:srgbClr val="FFFFFF"/>
                </a:solidFill>
                <a:latin typeface="Arial"/>
                <a:ea typeface="Arial"/>
                <a:cs typeface="Arial"/>
                <a:sym typeface="Arial"/>
              </a:defRPr>
            </a:lvl1pPr>
          </a:lstStyle>
          <a:p>
            <a:r>
              <a:t>The International Coach Certification Programme (ICCP)</a:t>
            </a:r>
          </a:p>
        </p:txBody>
      </p:sp>
      <p:sp>
        <p:nvSpPr>
          <p:cNvPr id="613" name="Shape 613"/>
          <p:cNvSpPr/>
          <p:nvPr/>
        </p:nvSpPr>
        <p:spPr>
          <a:xfrm>
            <a:off x="1199147" y="254662"/>
            <a:ext cx="9793703" cy="584771"/>
          </a:xfrm>
          <a:prstGeom prst="rect">
            <a:avLst/>
          </a:prstGeom>
          <a:solidFill>
            <a:srgbClr val="FFFB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nchor="t">
            <a:spAutoFit/>
          </a:bodyPr>
          <a:lstStyle>
            <a:lvl1pPr algn="ctr">
              <a:defRPr sz="3200">
                <a:latin typeface="Arial"/>
                <a:ea typeface="Arial"/>
                <a:cs typeface="Arial"/>
                <a:sym typeface="Arial"/>
              </a:defRPr>
            </a:lvl1pPr>
          </a:lstStyle>
          <a:p>
            <a:r>
              <a:t>The International Coach Certification </a:t>
            </a:r>
            <a:r>
              <a:rPr lang="en-GB"/>
              <a:t>Program</a:t>
            </a:r>
            <a:r>
              <a:t> (ICCP)</a:t>
            </a:r>
          </a:p>
        </p:txBody>
      </p:sp>
      <p:sp>
        <p:nvSpPr>
          <p:cNvPr id="614" name="Shape 614"/>
          <p:cNvSpPr/>
          <p:nvPr/>
        </p:nvSpPr>
        <p:spPr>
          <a:xfrm>
            <a:off x="4917002" y="1033765"/>
            <a:ext cx="2357993" cy="4470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2400" b="1" u="sng">
                <a:solidFill>
                  <a:srgbClr val="FF2600"/>
                </a:solidFill>
              </a:defRPr>
            </a:lvl1pPr>
          </a:lstStyle>
          <a:p>
            <a:r>
              <a:t>Implementation</a:t>
            </a:r>
          </a:p>
        </p:txBody>
      </p:sp>
    </p:spTree>
    <p:extLst>
      <p:ext uri="{BB962C8B-B14F-4D97-AF65-F5344CB8AC3E}">
        <p14:creationId xmlns:p14="http://schemas.microsoft.com/office/powerpoint/2010/main" val="2947404656"/>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p:nvPr/>
        </p:nvSpPr>
        <p:spPr>
          <a:xfrm>
            <a:off x="779095" y="1055483"/>
            <a:ext cx="10633810" cy="2834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pPr defTabSz="457200">
              <a:defRPr sz="2000">
                <a:solidFill>
                  <a:srgbClr val="363636"/>
                </a:solidFill>
                <a:latin typeface="+mn-lt"/>
                <a:ea typeface="+mn-ea"/>
                <a:cs typeface="+mn-cs"/>
                <a:sym typeface="Helvetica"/>
              </a:defRPr>
            </a:pPr>
            <a:r>
              <a:t>The International Registry of Jump Rope/ Rope Skipping Coaches (IRC) aims to raise the standard and professionalism of jump rope/ rope skipping coaching internationally. </a:t>
            </a:r>
          </a:p>
          <a:p>
            <a:pPr defTabSz="457200">
              <a:defRPr sz="2000">
                <a:solidFill>
                  <a:srgbClr val="363636"/>
                </a:solidFill>
                <a:latin typeface="+mn-lt"/>
                <a:ea typeface="+mn-ea"/>
                <a:cs typeface="+mn-cs"/>
                <a:sym typeface="Helvetica"/>
              </a:defRPr>
            </a:pPr>
            <a:endParaRPr/>
          </a:p>
          <a:p>
            <a:pPr defTabSz="457200">
              <a:defRPr sz="2000">
                <a:solidFill>
                  <a:srgbClr val="363636"/>
                </a:solidFill>
                <a:latin typeface="+mn-lt"/>
                <a:ea typeface="+mn-ea"/>
                <a:cs typeface="+mn-cs"/>
                <a:sym typeface="Helvetica"/>
              </a:defRPr>
            </a:pPr>
            <a:r>
              <a:t>It aims to ensure that coaches meet baseline qualifications, that coaches continue to practise and improve, and that coaches provide a safe environment for their athletes. </a:t>
            </a:r>
          </a:p>
          <a:p>
            <a:pPr defTabSz="457200">
              <a:defRPr sz="2000">
                <a:solidFill>
                  <a:srgbClr val="363636"/>
                </a:solidFill>
                <a:latin typeface="+mn-lt"/>
                <a:ea typeface="+mn-ea"/>
                <a:cs typeface="+mn-cs"/>
                <a:sym typeface="Helvetica"/>
              </a:defRPr>
            </a:pPr>
            <a:endParaRPr/>
          </a:p>
          <a:p>
            <a:pPr defTabSz="457200">
              <a:defRPr sz="2000">
                <a:solidFill>
                  <a:srgbClr val="363636"/>
                </a:solidFill>
                <a:latin typeface="+mn-lt"/>
                <a:ea typeface="+mn-ea"/>
                <a:cs typeface="+mn-cs"/>
                <a:sym typeface="Helvetica"/>
              </a:defRPr>
            </a:pPr>
            <a:r>
              <a:t>Today, there are estimated over 40,000 coaches around the world. These coaches can now choose to publish their profile via our online public database.</a:t>
            </a:r>
          </a:p>
        </p:txBody>
      </p:sp>
      <p:sp>
        <p:nvSpPr>
          <p:cNvPr id="617" name="Shape 617"/>
          <p:cNvSpPr/>
          <p:nvPr/>
        </p:nvSpPr>
        <p:spPr>
          <a:xfrm>
            <a:off x="530883" y="395285"/>
            <a:ext cx="11130231" cy="511191"/>
          </a:xfrm>
          <a:prstGeom prst="rect">
            <a:avLst/>
          </a:prstGeom>
          <a:solidFill>
            <a:srgbClr val="00F9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2900">
                <a:latin typeface="Arial"/>
                <a:ea typeface="Arial"/>
                <a:cs typeface="Arial"/>
                <a:sym typeface="Arial"/>
              </a:defRPr>
            </a:lvl1pPr>
          </a:lstStyle>
          <a:p>
            <a:r>
              <a:t>International Registry of Jump Rope/ Rope Skipping Coaches (IRC)</a:t>
            </a:r>
          </a:p>
        </p:txBody>
      </p:sp>
    </p:spTree>
    <p:extLst>
      <p:ext uri="{BB962C8B-B14F-4D97-AF65-F5344CB8AC3E}">
        <p14:creationId xmlns:p14="http://schemas.microsoft.com/office/powerpoint/2010/main" val="1782209248"/>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p:nvPr/>
        </p:nvSpPr>
        <p:spPr>
          <a:xfrm>
            <a:off x="779095" y="1055483"/>
            <a:ext cx="10633810" cy="34442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t">
            <a:normAutofit/>
          </a:bodyPr>
          <a:lstStyle/>
          <a:p>
            <a:pPr defTabSz="457200">
              <a:defRPr sz="2000">
                <a:solidFill>
                  <a:srgbClr val="363636"/>
                </a:solidFill>
                <a:latin typeface="+mn-lt"/>
                <a:ea typeface="+mn-ea"/>
                <a:cs typeface="+mn-cs"/>
                <a:sym typeface="Helvetica"/>
              </a:defRPr>
            </a:pPr>
            <a:r>
              <a:t>Coaches in the IRC are duly certified under International Coach Certification </a:t>
            </a:r>
            <a:r>
              <a:rPr lang="en-GB"/>
              <a:t>Program</a:t>
            </a:r>
            <a:r>
              <a:t> and must hold Standard First Aid certification (including CPR&amp;AED) and undergone Safe Sport Education. They are committed to abide by the IJRU Coach’s Code of Ethics and meet the requirements for the </a:t>
            </a:r>
            <a:r>
              <a:rPr>
                <a:solidFill>
                  <a:srgbClr val="000000"/>
                </a:solidFill>
                <a:uFill>
                  <a:solidFill>
                    <a:srgbClr val="D83639"/>
                  </a:solidFill>
                </a:uFill>
              </a:rPr>
              <a:t>Continuing Education</a:t>
            </a:r>
            <a:r>
              <a:rPr>
                <a:solidFill>
                  <a:srgbClr val="000000"/>
                </a:solidFill>
              </a:rPr>
              <a:t> </a:t>
            </a:r>
            <a:r>
              <a:rPr lang="en-GB">
                <a:solidFill>
                  <a:srgbClr val="000000"/>
                </a:solidFill>
              </a:rPr>
              <a:t>Program</a:t>
            </a:r>
            <a:r>
              <a:rPr>
                <a:solidFill>
                  <a:srgbClr val="000000"/>
                </a:solidFill>
              </a:rPr>
              <a:t>.</a:t>
            </a:r>
            <a:r>
              <a:rPr lang="en-GB">
                <a:solidFill>
                  <a:srgbClr val="000000"/>
                </a:solidFill>
              </a:rPr>
              <a:t> </a:t>
            </a:r>
            <a:endParaRPr>
              <a:solidFill>
                <a:srgbClr val="000000"/>
              </a:solidFill>
            </a:endParaRPr>
          </a:p>
          <a:p>
            <a:pPr defTabSz="457200">
              <a:defRPr sz="2000">
                <a:latin typeface="+mn-lt"/>
                <a:ea typeface="+mn-ea"/>
                <a:cs typeface="+mn-cs"/>
                <a:sym typeface="Helvetica"/>
              </a:defRPr>
            </a:pPr>
            <a:endParaRPr>
              <a:solidFill>
                <a:srgbClr val="000000"/>
              </a:solidFill>
            </a:endParaRPr>
          </a:p>
          <a:p>
            <a:pPr defTabSz="457200">
              <a:defRPr sz="2000">
                <a:latin typeface="+mn-lt"/>
                <a:ea typeface="+mn-ea"/>
                <a:cs typeface="+mn-cs"/>
                <a:sym typeface="Helvetica"/>
              </a:defRPr>
            </a:pPr>
            <a:r>
              <a:t>This is part of the quality assurance to users of their </a:t>
            </a:r>
            <a:r>
              <a:rPr>
                <a:solidFill>
                  <a:srgbClr val="363636"/>
                </a:solidFill>
              </a:rPr>
              <a:t>coaching services that the coaches registered under IRC are up-to-date in their coaching knowledge and skills.</a:t>
            </a:r>
          </a:p>
          <a:p>
            <a:pPr defTabSz="457200">
              <a:defRPr sz="2000">
                <a:solidFill>
                  <a:srgbClr val="363636"/>
                </a:solidFill>
                <a:latin typeface="+mn-lt"/>
                <a:ea typeface="+mn-ea"/>
                <a:cs typeface="+mn-cs"/>
                <a:sym typeface="Helvetica"/>
              </a:defRPr>
            </a:pPr>
            <a:endParaRPr>
              <a:solidFill>
                <a:srgbClr val="363636"/>
              </a:solidFill>
            </a:endParaRPr>
          </a:p>
          <a:p>
            <a:pPr defTabSz="457200">
              <a:defRPr sz="2000">
                <a:solidFill>
                  <a:srgbClr val="363636"/>
                </a:solidFill>
                <a:latin typeface="+mn-lt"/>
                <a:ea typeface="+mn-ea"/>
                <a:cs typeface="+mn-cs"/>
                <a:sym typeface="Helvetica"/>
              </a:defRPr>
            </a:pPr>
            <a:r>
              <a:t>Through IRC, IJRU aims to give recognition to coaches who have been certified and deemed competent through ICRP or their National body. Doing so also allows the public to have easy access to qualified and professional jump rope/ rope skipping coaches.</a:t>
            </a:r>
          </a:p>
        </p:txBody>
      </p:sp>
      <p:sp>
        <p:nvSpPr>
          <p:cNvPr id="620" name="Shape 620"/>
          <p:cNvSpPr/>
          <p:nvPr/>
        </p:nvSpPr>
        <p:spPr>
          <a:xfrm>
            <a:off x="530883" y="395285"/>
            <a:ext cx="11130231" cy="511191"/>
          </a:xfrm>
          <a:prstGeom prst="rect">
            <a:avLst/>
          </a:prstGeom>
          <a:solidFill>
            <a:srgbClr val="00F900"/>
          </a:solidFill>
          <a:ln w="12700">
            <a:solidFill>
              <a:srgbClr val="000000"/>
            </a:solidFill>
            <a:miter/>
          </a:ln>
          <a:extLst>
            <a:ext uri="{C572A759-6A51-4108-AA02-DFA0A04FC94B}">
              <ma14:wrappingTextBoxFlag xmlns:ma14="http://schemas.microsoft.com/office/mac/drawingml/2011/main" xmlns="" val="1"/>
            </a:ext>
          </a:extLst>
        </p:spPr>
        <p:txBody>
          <a:bodyPr wrap="none" lIns="45718" tIns="45718" rIns="45718" bIns="45718">
            <a:spAutoFit/>
          </a:bodyPr>
          <a:lstStyle>
            <a:lvl1pPr algn="ctr">
              <a:defRPr sz="2900">
                <a:latin typeface="Arial"/>
                <a:ea typeface="Arial"/>
                <a:cs typeface="Arial"/>
                <a:sym typeface="Arial"/>
              </a:defRPr>
            </a:lvl1pPr>
          </a:lstStyle>
          <a:p>
            <a:r>
              <a:t>International Registry of Jump Rope/ Rope Skipping Coaches (IRC)</a:t>
            </a:r>
          </a:p>
        </p:txBody>
      </p:sp>
    </p:spTree>
    <p:extLst>
      <p:ext uri="{BB962C8B-B14F-4D97-AF65-F5344CB8AC3E}">
        <p14:creationId xmlns:p14="http://schemas.microsoft.com/office/powerpoint/2010/main" val="286844852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 name="image2.jpeg" descr="829775180847045162091562"/>
          <p:cNvPicPr>
            <a:picLocks noChangeAspect="1"/>
          </p:cNvPicPr>
          <p:nvPr/>
        </p:nvPicPr>
        <p:blipFill>
          <a:blip r:embed="rId3"/>
          <a:stretch>
            <a:fillRect/>
          </a:stretch>
        </p:blipFill>
        <p:spPr>
          <a:xfrm>
            <a:off x="2956874" y="505688"/>
            <a:ext cx="6278252" cy="5846623"/>
          </a:xfrm>
          <a:prstGeom prst="rect">
            <a:avLst/>
          </a:prstGeom>
          <a:ln w="12700">
            <a:miter lim="400000"/>
          </a:ln>
        </p:spPr>
      </p:pic>
    </p:spTree>
    <p:extLst>
      <p:ext uri="{BB962C8B-B14F-4D97-AF65-F5344CB8AC3E}">
        <p14:creationId xmlns:p14="http://schemas.microsoft.com/office/powerpoint/2010/main" val="218608757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965342"/>
            <a:ext cx="10515599" cy="5236768"/>
          </a:xfrm>
          <a:prstGeom prst="rect">
            <a:avLst/>
          </a:prstGeom>
        </p:spPr>
      </p:pic>
      <p:pic>
        <p:nvPicPr>
          <p:cNvPr id="6" name="Picture 5" descr="Icon&#10;&#10;Description automatically generated">
            <a:extLst>
              <a:ext uri="{FF2B5EF4-FFF2-40B4-BE49-F238E27FC236}">
                <a16:creationId xmlns:a16="http://schemas.microsoft.com/office/drawing/2014/main" id="{50EAD911-1F5C-44BD-8D60-3EF2FD27A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646962" y="365125"/>
            <a:ext cx="10706838" cy="1350143"/>
          </a:xfrm>
        </p:spPr>
        <p:txBody>
          <a:bodyPr>
            <a:normAutofit/>
          </a:bodyPr>
          <a:lstStyle/>
          <a:p>
            <a:r>
              <a:rPr lang="en-AU" b="1">
                <a:latin typeface="Calibri"/>
                <a:ea typeface="+mn-ea"/>
                <a:cs typeface="Arial"/>
              </a:rPr>
              <a:t>13.3 </a:t>
            </a:r>
            <a:r>
              <a:rPr lang="en-US" b="1">
                <a:latin typeface="Calibri"/>
                <a:ea typeface="+mn-ea"/>
                <a:cs typeface="Arial"/>
              </a:rPr>
              <a:t>Anti-Doping Panel</a:t>
            </a:r>
            <a:endParaRPr lang="en-AU" b="1">
              <a:latin typeface="Calibri"/>
              <a:ea typeface="+mn-ea"/>
              <a:cs typeface="Arial"/>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536780" y="1965342"/>
            <a:ext cx="10515600" cy="4527533"/>
          </a:xfrm>
        </p:spPr>
        <p:txBody>
          <a:bodyPr vert="horz" lIns="91440" tIns="45720" rIns="91440" bIns="45720" rtlCol="0" anchor="t">
            <a:normAutofit/>
          </a:bodyPr>
          <a:lstStyle/>
          <a:p>
            <a:pPr>
              <a:buNone/>
            </a:pPr>
            <a:r>
              <a:rPr lang="en-US">
                <a:ea typeface="+mn-lt"/>
                <a:cs typeface="+mn-lt"/>
              </a:rPr>
              <a:t>13.3.1 Anti-Doping Panel – IJRU is the WADA Signatory for Jump Rope.</a:t>
            </a:r>
          </a:p>
          <a:p>
            <a:pPr>
              <a:buNone/>
            </a:pPr>
            <a:r>
              <a:rPr lang="en-US">
                <a:ea typeface="+mn-lt"/>
                <a:cs typeface="+mn-lt"/>
              </a:rPr>
              <a:t> </a:t>
            </a:r>
            <a:endParaRPr lang="en-AU">
              <a:ea typeface="+mn-lt"/>
              <a:cs typeface="+mn-lt"/>
            </a:endParaRPr>
          </a:p>
          <a:p>
            <a:pPr>
              <a:buNone/>
            </a:pPr>
            <a:endParaRPr lang="en-US">
              <a:ea typeface="+mn-lt"/>
              <a:cs typeface="+mn-lt"/>
            </a:endParaRPr>
          </a:p>
          <a:p>
            <a:pPr>
              <a:buNone/>
            </a:pPr>
            <a:endParaRPr lang="en-US">
              <a:ea typeface="+mn-lt"/>
              <a:cs typeface="+mn-lt"/>
            </a:endParaRPr>
          </a:p>
          <a:p>
            <a:pPr>
              <a:buNone/>
            </a:pPr>
            <a:endParaRPr lang="en-US">
              <a:ea typeface="+mn-lt"/>
              <a:cs typeface="+mn-lt"/>
            </a:endParaRPr>
          </a:p>
          <a:p>
            <a:pPr>
              <a:buNone/>
            </a:pPr>
            <a:endParaRPr lang="en-US">
              <a:ea typeface="+mn-lt"/>
              <a:cs typeface="+mn-lt"/>
            </a:endParaRPr>
          </a:p>
          <a:p>
            <a:pPr>
              <a:buNone/>
            </a:pPr>
            <a:endParaRPr lang="en-US">
              <a:ea typeface="+mn-lt"/>
              <a:cs typeface="+mn-lt"/>
            </a:endParaRPr>
          </a:p>
          <a:p>
            <a:pPr>
              <a:buNone/>
            </a:pPr>
            <a:endParaRPr lang="en-US">
              <a:ea typeface="+mn-lt"/>
              <a:cs typeface="+mn-lt"/>
            </a:endParaRPr>
          </a:p>
          <a:p>
            <a:pPr marL="0" indent="0">
              <a:buNone/>
            </a:pPr>
            <a:endParaRPr lang="en-AU">
              <a:cs typeface="Calibri"/>
            </a:endParaRPr>
          </a:p>
        </p:txBody>
      </p:sp>
      <p:pic>
        <p:nvPicPr>
          <p:cNvPr id="5" name="Picture 4" descr="A picture containing text, device&#10;&#10;Description automatically generated">
            <a:extLst>
              <a:ext uri="{FF2B5EF4-FFF2-40B4-BE49-F238E27FC236}">
                <a16:creationId xmlns:a16="http://schemas.microsoft.com/office/drawing/2014/main" id="{97BD38E5-BE68-2FE8-5906-D505C2FA9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896" y="2455333"/>
            <a:ext cx="4348208" cy="4037542"/>
          </a:xfrm>
          <a:prstGeom prst="rect">
            <a:avLst/>
          </a:prstGeom>
        </p:spPr>
      </p:pic>
    </p:spTree>
    <p:extLst>
      <p:ext uri="{BB962C8B-B14F-4D97-AF65-F5344CB8AC3E}">
        <p14:creationId xmlns:p14="http://schemas.microsoft.com/office/powerpoint/2010/main" val="236310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pic>
        <p:nvPicPr>
          <p:cNvPr id="9" name="Picture 8" descr="Icon&#10;&#10;Description automatically generated">
            <a:extLst>
              <a:ext uri="{FF2B5EF4-FFF2-40B4-BE49-F238E27FC236}">
                <a16:creationId xmlns:a16="http://schemas.microsoft.com/office/drawing/2014/main" id="{7333E90C-B541-4F98-9EFD-5F6B2DDD7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3799" y="5307"/>
            <a:ext cx="1326693" cy="2119085"/>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486187" y="365125"/>
            <a:ext cx="10390535" cy="1353814"/>
          </a:xfrm>
        </p:spPr>
        <p:txBody>
          <a:bodyPr vert="horz" lIns="91440" tIns="45720" rIns="91440" bIns="45720" rtlCol="0" anchor="ctr">
            <a:noAutofit/>
          </a:bodyPr>
          <a:lstStyle/>
          <a:p>
            <a:r>
              <a:rPr lang="en-AU" sz="4000" b="1">
                <a:latin typeface="+mn-lt"/>
              </a:rPr>
              <a:t>02. </a:t>
            </a:r>
            <a:r>
              <a:rPr lang="en-GB" sz="4000" b="1" i="0">
                <a:effectLst/>
                <a:latin typeface="+mn-lt"/>
              </a:rPr>
              <a:t>Welcome and Opening of the </a:t>
            </a:r>
            <a:r>
              <a:rPr lang="en-GB" sz="4000" b="1">
                <a:latin typeface="+mn-lt"/>
              </a:rPr>
              <a:t>Statutory </a:t>
            </a:r>
            <a:br>
              <a:rPr lang="en-GB" sz="4000" b="1">
                <a:latin typeface="+mn-lt"/>
                <a:cs typeface="Calibri"/>
              </a:rPr>
            </a:br>
            <a:r>
              <a:rPr lang="en-GB" sz="4000" b="1">
                <a:latin typeface="+mn-lt"/>
              </a:rPr>
              <a:t>2022</a:t>
            </a:r>
            <a:r>
              <a:rPr lang="en-GB" sz="4000" b="1" i="0">
                <a:effectLst/>
                <a:latin typeface="+mn-lt"/>
              </a:rPr>
              <a:t> General Congress</a:t>
            </a:r>
            <a:endParaRPr lang="en-AU" sz="4000" b="1">
              <a:latin typeface="+mn-lt"/>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589410" y="2501486"/>
            <a:ext cx="9707218" cy="3889905"/>
          </a:xfrm>
        </p:spPr>
        <p:txBody>
          <a:bodyPr vert="horz" lIns="91440" tIns="45720" rIns="91440" bIns="45720" rtlCol="0" anchor="t">
            <a:normAutofit/>
          </a:bodyPr>
          <a:lstStyle/>
          <a:p>
            <a:pPr marL="0" indent="0">
              <a:buNone/>
            </a:pPr>
            <a:r>
              <a:rPr lang="en-AU" b="1"/>
              <a:t>Shaun Hamilton, IJRU President</a:t>
            </a:r>
            <a:endParaRPr lang="en-AU" b="1">
              <a:cs typeface="Calibri"/>
            </a:endParaRPr>
          </a:p>
          <a:p>
            <a:pPr marL="0" indent="0">
              <a:buNone/>
            </a:pPr>
            <a:endParaRPr lang="en-AU">
              <a:cs typeface="Calibri"/>
            </a:endParaRPr>
          </a:p>
          <a:p>
            <a:pPr marL="0" indent="0" fontAlgn="base">
              <a:buNone/>
            </a:pPr>
            <a:r>
              <a:rPr lang="en-GB" b="0" i="0">
                <a:solidFill>
                  <a:srgbClr val="000000"/>
                </a:solidFill>
                <a:effectLst/>
              </a:rPr>
              <a:t>02.1 Declaration the </a:t>
            </a:r>
            <a:r>
              <a:rPr lang="en-GB" b="1" i="0">
                <a:effectLst/>
              </a:rPr>
              <a:t>4th </a:t>
            </a:r>
            <a:r>
              <a:rPr lang="en-GB" b="0" i="0">
                <a:solidFill>
                  <a:srgbClr val="000000"/>
                </a:solidFill>
                <a:effectLst/>
              </a:rPr>
              <a:t>IJRU General Congress is Convened  </a:t>
            </a:r>
            <a:endParaRPr lang="en-GB">
              <a:solidFill>
                <a:srgbClr val="000000"/>
              </a:solidFill>
              <a:cs typeface="Calibri"/>
            </a:endParaRPr>
          </a:p>
          <a:p>
            <a:pPr marL="0" indent="0">
              <a:buNone/>
            </a:pPr>
            <a:endParaRPr lang="en-GB">
              <a:solidFill>
                <a:srgbClr val="000000"/>
              </a:solidFill>
              <a:cs typeface="Calibri"/>
            </a:endParaRPr>
          </a:p>
          <a:p>
            <a:pPr marL="0" indent="0">
              <a:buNone/>
            </a:pPr>
            <a:r>
              <a:rPr lang="en-GB" b="0" i="0">
                <a:solidFill>
                  <a:srgbClr val="000000"/>
                </a:solidFill>
                <a:effectLst/>
              </a:rPr>
              <a:t>02.2 </a:t>
            </a:r>
            <a:r>
              <a:rPr lang="en-GB">
                <a:solidFill>
                  <a:srgbClr val="000000"/>
                </a:solidFill>
              </a:rPr>
              <a:t>Conflict</a:t>
            </a:r>
            <a:r>
              <a:rPr lang="en-GB" b="0" i="0">
                <a:solidFill>
                  <a:srgbClr val="000000"/>
                </a:solidFill>
                <a:effectLst/>
              </a:rPr>
              <a:t> </a:t>
            </a:r>
            <a:r>
              <a:rPr lang="en-GB">
                <a:solidFill>
                  <a:srgbClr val="000000"/>
                </a:solidFill>
              </a:rPr>
              <a:t>of Interest </a:t>
            </a:r>
            <a:r>
              <a:rPr lang="en-GB" b="0" i="0">
                <a:solidFill>
                  <a:srgbClr val="000000"/>
                </a:solidFill>
                <a:effectLst/>
              </a:rPr>
              <a:t>Statement </a:t>
            </a:r>
            <a:endParaRPr lang="en-GB">
              <a:cs typeface="Calibri"/>
            </a:endParaRPr>
          </a:p>
        </p:txBody>
      </p:sp>
    </p:spTree>
    <p:extLst>
      <p:ext uri="{BB962C8B-B14F-4D97-AF65-F5344CB8AC3E}">
        <p14:creationId xmlns:p14="http://schemas.microsoft.com/office/powerpoint/2010/main" val="11364393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C411-FACC-E445-B3C2-04E66662C78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b="1">
                <a:latin typeface="+mn-lt"/>
              </a:rPr>
              <a:t>13.3 Anti-Doping Panel</a:t>
            </a:r>
          </a:p>
        </p:txBody>
      </p:sp>
      <p:sp>
        <p:nvSpPr>
          <p:cNvPr id="3" name="TextBox 2">
            <a:extLst>
              <a:ext uri="{FF2B5EF4-FFF2-40B4-BE49-F238E27FC236}">
                <a16:creationId xmlns:a16="http://schemas.microsoft.com/office/drawing/2014/main" id="{C6597C6D-DA81-E64E-97E8-DFFC6F0C09B8}"/>
              </a:ext>
            </a:extLst>
          </p:cNvPr>
          <p:cNvSpPr txBox="1"/>
          <p:nvPr/>
        </p:nvSpPr>
        <p:spPr>
          <a:xfrm>
            <a:off x="572493" y="2071316"/>
            <a:ext cx="6713552" cy="4488504"/>
          </a:xfrm>
          <a:prstGeom prst="rect">
            <a:avLst/>
          </a:prstGeom>
        </p:spPr>
        <p:txBody>
          <a:bodyPr vert="horz" lIns="91440" tIns="45720" rIns="91440" bIns="45720" rtlCol="0" anchor="t">
            <a:normAutofit lnSpcReduction="10000"/>
          </a:bodyPr>
          <a:lstStyle/>
          <a:p>
            <a:pPr marL="57150">
              <a:lnSpc>
                <a:spcPct val="90000"/>
              </a:lnSpc>
              <a:spcAft>
                <a:spcPts val="600"/>
              </a:spcAft>
            </a:pPr>
            <a:r>
              <a:rPr lang="en-US" sz="2000">
                <a:hlinkClick r:id="rId2"/>
              </a:rPr>
              <a:t>13.3.2 WADA ADEL  </a:t>
            </a:r>
            <a:r>
              <a:rPr lang="en-US" sz="2000"/>
              <a:t>(Anti-Doping Education and Learning) Platform   </a:t>
            </a:r>
            <a:r>
              <a:rPr lang="en-US" sz="2000">
                <a:ea typeface="+mn-lt"/>
                <a:cs typeface="+mn-lt"/>
                <a:hlinkClick r:id="rId2"/>
              </a:rPr>
              <a:t>https://adel.wada-ama.org/learn</a:t>
            </a:r>
            <a:r>
              <a:rPr lang="en-US" sz="2000">
                <a:ea typeface="+mn-lt"/>
                <a:cs typeface="+mn-lt"/>
              </a:rPr>
              <a:t> </a:t>
            </a:r>
            <a:endParaRPr lang="en-US" sz="2000"/>
          </a:p>
          <a:p>
            <a:pPr marL="742950" lvl="1" indent="-228600">
              <a:lnSpc>
                <a:spcPct val="90000"/>
              </a:lnSpc>
              <a:spcAft>
                <a:spcPts val="600"/>
              </a:spcAft>
              <a:buFont typeface="Arial" panose="020B0604020202020204" pitchFamily="34" charset="0"/>
              <a:buChar char="•"/>
            </a:pPr>
            <a:r>
              <a:rPr lang="en-US" sz="2000"/>
              <a:t>Push for athlete account creation</a:t>
            </a:r>
          </a:p>
          <a:p>
            <a:pPr marL="742950" lvl="1" indent="-228600">
              <a:lnSpc>
                <a:spcPct val="90000"/>
              </a:lnSpc>
              <a:spcAft>
                <a:spcPts val="600"/>
              </a:spcAft>
              <a:buFont typeface="Arial" panose="020B0604020202020204" pitchFamily="34" charset="0"/>
              <a:buChar char="•"/>
            </a:pPr>
            <a:r>
              <a:rPr lang="en-US" sz="2000"/>
              <a:t>Follow the QR code for more info</a:t>
            </a:r>
          </a:p>
          <a:p>
            <a:pPr marL="514350" lvl="1">
              <a:lnSpc>
                <a:spcPct val="90000"/>
              </a:lnSpc>
              <a:spcAft>
                <a:spcPts val="600"/>
              </a:spcAft>
            </a:pPr>
            <a:endParaRPr lang="en-US" sz="2000"/>
          </a:p>
          <a:p>
            <a:pPr marL="57150">
              <a:lnSpc>
                <a:spcPct val="90000"/>
              </a:lnSpc>
              <a:spcAft>
                <a:spcPts val="600"/>
              </a:spcAft>
            </a:pPr>
            <a:r>
              <a:rPr lang="en-US" sz="2000">
                <a:hlinkClick r:id="rId3"/>
              </a:rPr>
              <a:t>13.3.3 WADA ADAMS </a:t>
            </a:r>
            <a:r>
              <a:rPr lang="en-US" sz="2000"/>
              <a:t>(Anti-Doping Administration and Management System)</a:t>
            </a:r>
          </a:p>
          <a:p>
            <a:pPr marL="742950" lvl="1" indent="-228600">
              <a:lnSpc>
                <a:spcPct val="90000"/>
              </a:lnSpc>
              <a:spcAft>
                <a:spcPts val="600"/>
              </a:spcAft>
              <a:buFont typeface="Arial" panose="020B0604020202020204" pitchFamily="34" charset="0"/>
              <a:buChar char="•"/>
            </a:pPr>
            <a:r>
              <a:rPr lang="en-US" sz="2000"/>
              <a:t>NGBs need to create athlete lists so IJRU can manually enter athletes </a:t>
            </a:r>
            <a:r>
              <a:rPr lang="en-US" sz="2000">
                <a:ea typeface="+mn-lt"/>
                <a:cs typeface="+mn-lt"/>
                <a:hlinkClick r:id="rId4"/>
              </a:rPr>
              <a:t>https://adams-help.wada-ama.org/hc/en-us</a:t>
            </a:r>
            <a:r>
              <a:rPr lang="en-US" sz="2000">
                <a:ea typeface="+mn-lt"/>
                <a:cs typeface="+mn-lt"/>
              </a:rPr>
              <a:t> </a:t>
            </a:r>
          </a:p>
          <a:p>
            <a:pPr marL="742950" lvl="1" indent="-228600">
              <a:lnSpc>
                <a:spcPct val="90000"/>
              </a:lnSpc>
              <a:spcAft>
                <a:spcPts val="600"/>
              </a:spcAft>
              <a:buFont typeface="Arial" panose="020B0604020202020204" pitchFamily="34" charset="0"/>
              <a:buChar char="•"/>
            </a:pPr>
            <a:endParaRPr lang="en-US" sz="2000"/>
          </a:p>
          <a:p>
            <a:pPr marL="57150">
              <a:lnSpc>
                <a:spcPct val="90000"/>
              </a:lnSpc>
              <a:spcAft>
                <a:spcPts val="600"/>
              </a:spcAft>
            </a:pPr>
            <a:r>
              <a:rPr lang="en-US" sz="2000">
                <a:hlinkClick r:id="rId5"/>
              </a:rPr>
              <a:t>13.3.4  2023 Prohibited List</a:t>
            </a:r>
            <a:endParaRPr lang="en-US" sz="2000"/>
          </a:p>
          <a:p>
            <a:pPr marL="742950" lvl="1" indent="-228600">
              <a:lnSpc>
                <a:spcPct val="90000"/>
              </a:lnSpc>
              <a:spcAft>
                <a:spcPts val="600"/>
              </a:spcAft>
              <a:buFont typeface="Arial" panose="020B0604020202020204" pitchFamily="34" charset="0"/>
              <a:buChar char="•"/>
            </a:pPr>
            <a:r>
              <a:rPr lang="en-US" sz="2000"/>
              <a:t>The new list has just been approved and is presented in 10 languages   </a:t>
            </a:r>
            <a:r>
              <a:rPr lang="en-US" sz="2000">
                <a:hlinkClick r:id="rId6"/>
              </a:rPr>
              <a:t>www.wada-ama.org</a:t>
            </a:r>
            <a:r>
              <a:rPr lang="en-US" sz="2000"/>
              <a:t> </a:t>
            </a:r>
          </a:p>
        </p:txBody>
      </p:sp>
      <p:pic>
        <p:nvPicPr>
          <p:cNvPr id="5" name="Picture 4" descr="Qr code&#10;&#10;Description automatically generated">
            <a:extLst>
              <a:ext uri="{FF2B5EF4-FFF2-40B4-BE49-F238E27FC236}">
                <a16:creationId xmlns:a16="http://schemas.microsoft.com/office/drawing/2014/main" id="{A912B900-632F-C74C-A8CD-60CDDCF3B6DC}"/>
              </a:ext>
            </a:extLst>
          </p:cNvPr>
          <p:cNvPicPr>
            <a:picLocks noChangeAspect="1"/>
          </p:cNvPicPr>
          <p:nvPr/>
        </p:nvPicPr>
        <p:blipFill rotWithShape="1">
          <a:blip r:embed="rId7"/>
          <a:srcRect r="3801" b="7"/>
          <a:stretch/>
        </p:blipFill>
        <p:spPr>
          <a:xfrm>
            <a:off x="7675658" y="2093976"/>
            <a:ext cx="3941064" cy="4096512"/>
          </a:xfrm>
          <a:prstGeom prst="rect">
            <a:avLst/>
          </a:prstGeom>
        </p:spPr>
      </p:pic>
      <p:sp>
        <p:nvSpPr>
          <p:cNvPr id="6" name="TextBox 5">
            <a:extLst>
              <a:ext uri="{FF2B5EF4-FFF2-40B4-BE49-F238E27FC236}">
                <a16:creationId xmlns:a16="http://schemas.microsoft.com/office/drawing/2014/main" id="{A66A2DA8-5666-2F4F-9799-74F3A1C67AC8}"/>
              </a:ext>
            </a:extLst>
          </p:cNvPr>
          <p:cNvSpPr txBox="1"/>
          <p:nvPr/>
        </p:nvSpPr>
        <p:spPr>
          <a:xfrm>
            <a:off x="7779905" y="6190488"/>
            <a:ext cx="3732571" cy="369332"/>
          </a:xfrm>
          <a:prstGeom prst="rect">
            <a:avLst/>
          </a:prstGeom>
          <a:noFill/>
        </p:spPr>
        <p:txBody>
          <a:bodyPr wrap="square" rtlCol="0">
            <a:spAutoFit/>
          </a:bodyPr>
          <a:lstStyle/>
          <a:p>
            <a:pPr algn="ctr"/>
            <a:r>
              <a:rPr lang="en-US"/>
              <a:t>QR code for WADA ADEL registration</a:t>
            </a:r>
          </a:p>
        </p:txBody>
      </p:sp>
      <p:pic>
        <p:nvPicPr>
          <p:cNvPr id="9" name="Picture 8" descr="Chart&#10;&#10;Description automatically generated">
            <a:extLst>
              <a:ext uri="{FF2B5EF4-FFF2-40B4-BE49-F238E27FC236}">
                <a16:creationId xmlns:a16="http://schemas.microsoft.com/office/drawing/2014/main" id="{B2031711-5086-CAF7-95B9-94DEB80FC5BC}"/>
              </a:ext>
            </a:extLst>
          </p:cNvPr>
          <p:cNvPicPr>
            <a:picLocks noChangeAspect="1"/>
          </p:cNvPicPr>
          <p:nvPr/>
        </p:nvPicPr>
        <p:blipFill>
          <a:blip r:embed="rId8"/>
          <a:stretch>
            <a:fillRect/>
          </a:stretch>
        </p:blipFill>
        <p:spPr>
          <a:xfrm>
            <a:off x="5130800" y="2832100"/>
            <a:ext cx="1943100" cy="596900"/>
          </a:xfrm>
          <a:prstGeom prst="rect">
            <a:avLst/>
          </a:prstGeom>
        </p:spPr>
      </p:pic>
      <p:pic>
        <p:nvPicPr>
          <p:cNvPr id="11" name="Picture 10" descr="A picture containing text, plate, dishware&#10;&#10;Description automatically generated">
            <a:extLst>
              <a:ext uri="{FF2B5EF4-FFF2-40B4-BE49-F238E27FC236}">
                <a16:creationId xmlns:a16="http://schemas.microsoft.com/office/drawing/2014/main" id="{8E4ED728-9A2D-842B-B64D-AC37396262D5}"/>
              </a:ext>
            </a:extLst>
          </p:cNvPr>
          <p:cNvPicPr>
            <a:picLocks noChangeAspect="1"/>
          </p:cNvPicPr>
          <p:nvPr/>
        </p:nvPicPr>
        <p:blipFill>
          <a:blip r:embed="rId9"/>
          <a:stretch>
            <a:fillRect/>
          </a:stretch>
        </p:blipFill>
        <p:spPr>
          <a:xfrm>
            <a:off x="4660900" y="4708660"/>
            <a:ext cx="2413000" cy="571500"/>
          </a:xfrm>
          <a:prstGeom prst="rect">
            <a:avLst/>
          </a:prstGeom>
        </p:spPr>
      </p:pic>
      <p:pic>
        <p:nvPicPr>
          <p:cNvPr id="13" name="Picture 12" descr="Logo&#10;&#10;Description automatically generated">
            <a:extLst>
              <a:ext uri="{FF2B5EF4-FFF2-40B4-BE49-F238E27FC236}">
                <a16:creationId xmlns:a16="http://schemas.microsoft.com/office/drawing/2014/main" id="{3A0D9FF2-9B27-82BA-EFD9-53671769FFA5}"/>
              </a:ext>
            </a:extLst>
          </p:cNvPr>
          <p:cNvPicPr>
            <a:picLocks noChangeAspect="1"/>
          </p:cNvPicPr>
          <p:nvPr/>
        </p:nvPicPr>
        <p:blipFill>
          <a:blip r:embed="rId10"/>
          <a:stretch>
            <a:fillRect/>
          </a:stretch>
        </p:blipFill>
        <p:spPr>
          <a:xfrm>
            <a:off x="8851252" y="809258"/>
            <a:ext cx="1689100" cy="546100"/>
          </a:xfrm>
          <a:prstGeom prst="rect">
            <a:avLst/>
          </a:prstGeom>
        </p:spPr>
      </p:pic>
      <p:pic>
        <p:nvPicPr>
          <p:cNvPr id="7" name="Picture 6" descr="Icon&#10;&#10;Description automatically generated">
            <a:extLst>
              <a:ext uri="{FF2B5EF4-FFF2-40B4-BE49-F238E27FC236}">
                <a16:creationId xmlns:a16="http://schemas.microsoft.com/office/drawing/2014/main" id="{EA26E883-42AB-163C-F5F2-498C4C7563E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4331" y="238539"/>
            <a:ext cx="1050661" cy="1687538"/>
          </a:xfrm>
          <a:prstGeom prst="rect">
            <a:avLst/>
          </a:prstGeom>
        </p:spPr>
      </p:pic>
    </p:spTree>
    <p:extLst>
      <p:ext uri="{BB962C8B-B14F-4D97-AF65-F5344CB8AC3E}">
        <p14:creationId xmlns:p14="http://schemas.microsoft.com/office/powerpoint/2010/main" val="238625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536780" y="1209779"/>
            <a:ext cx="10515599" cy="5236768"/>
          </a:xfrm>
          <a:prstGeom prst="rect">
            <a:avLst/>
          </a:prstGeom>
        </p:spPr>
      </p:pic>
      <p:pic>
        <p:nvPicPr>
          <p:cNvPr id="6" name="Picture 5" descr="Icon&#10;&#10;Description automatically generated">
            <a:extLst>
              <a:ext uri="{FF2B5EF4-FFF2-40B4-BE49-F238E27FC236}">
                <a16:creationId xmlns:a16="http://schemas.microsoft.com/office/drawing/2014/main" id="{50EAD911-1F5C-44BD-8D60-3EF2FD27A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646962" y="365125"/>
            <a:ext cx="10706838" cy="1350143"/>
          </a:xfrm>
        </p:spPr>
        <p:txBody>
          <a:bodyPr>
            <a:normAutofit/>
          </a:bodyPr>
          <a:lstStyle/>
          <a:p>
            <a:r>
              <a:rPr lang="en-AU" b="1">
                <a:latin typeface="Calibri"/>
                <a:ea typeface="+mn-ea"/>
                <a:cs typeface="Arial"/>
              </a:rPr>
              <a:t>13.3 </a:t>
            </a:r>
            <a:r>
              <a:rPr lang="en-US" b="1">
                <a:latin typeface="Calibri"/>
                <a:ea typeface="+mn-ea"/>
                <a:cs typeface="Arial"/>
              </a:rPr>
              <a:t>Anti-Doping Panel</a:t>
            </a:r>
            <a:endParaRPr lang="en-AU" b="1">
              <a:latin typeface="Calibri"/>
              <a:ea typeface="+mn-ea"/>
              <a:cs typeface="Arial"/>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536780" y="1591734"/>
            <a:ext cx="10515600" cy="4901142"/>
          </a:xfrm>
        </p:spPr>
        <p:txBody>
          <a:bodyPr vert="horz" lIns="91440" tIns="45720" rIns="91440" bIns="45720" rtlCol="0" anchor="t">
            <a:normAutofit/>
          </a:bodyPr>
          <a:lstStyle/>
          <a:p>
            <a:pPr>
              <a:buNone/>
            </a:pPr>
            <a:r>
              <a:rPr lang="en-US">
                <a:ea typeface="+mn-lt"/>
                <a:cs typeface="+mn-lt"/>
              </a:rPr>
              <a:t>13.3.5 </a:t>
            </a:r>
            <a:r>
              <a:rPr lang="en-US" sz="2800"/>
              <a:t>IJRU has an all-volunteer physician Therapeutic Use Exemption,  </a:t>
            </a:r>
          </a:p>
          <a:p>
            <a:pPr>
              <a:buNone/>
            </a:pPr>
            <a:r>
              <a:rPr lang="en-US"/>
              <a:t>            </a:t>
            </a:r>
            <a:r>
              <a:rPr lang="en-US" sz="2800"/>
              <a:t>TUE, Committee</a:t>
            </a:r>
          </a:p>
          <a:p>
            <a:pPr>
              <a:buNone/>
            </a:pPr>
            <a:endParaRPr lang="en-US">
              <a:ea typeface="+mn-lt"/>
              <a:cs typeface="+mn-lt"/>
            </a:endParaRPr>
          </a:p>
          <a:p>
            <a:pPr>
              <a:buNone/>
            </a:pPr>
            <a:r>
              <a:rPr lang="en-US">
                <a:ea typeface="+mn-lt"/>
                <a:cs typeface="+mn-lt"/>
              </a:rPr>
              <a:t>13.3.3 Compliance in the WADA Arbitral Award, </a:t>
            </a:r>
            <a:r>
              <a:rPr lang="en-US" b="1">
                <a:ea typeface="+mn-lt"/>
                <a:cs typeface="+mn-lt"/>
              </a:rPr>
              <a:t>Ends Dec. 16, 2022</a:t>
            </a:r>
          </a:p>
          <a:p>
            <a:pPr>
              <a:buNone/>
            </a:pPr>
            <a:endParaRPr lang="en-US" b="1" i="0">
              <a:effectLst/>
              <a:ea typeface="+mn-lt"/>
              <a:cs typeface="+mn-lt"/>
            </a:endParaRPr>
          </a:p>
          <a:p>
            <a:pPr marL="0" indent="0" algn="ctr">
              <a:buNone/>
            </a:pPr>
            <a:r>
              <a:rPr lang="en-AU" sz="3600">
                <a:cs typeface="Calibri"/>
              </a:rPr>
              <a:t>“Raising the game for clean sport”</a:t>
            </a:r>
          </a:p>
        </p:txBody>
      </p:sp>
      <p:pic>
        <p:nvPicPr>
          <p:cNvPr id="10" name="Picture 9" descr="Text&#10;&#10;Description automatically generated with medium confidence">
            <a:extLst>
              <a:ext uri="{FF2B5EF4-FFF2-40B4-BE49-F238E27FC236}">
                <a16:creationId xmlns:a16="http://schemas.microsoft.com/office/drawing/2014/main" id="{34DC1E88-8CC8-9512-F0DA-2C8B1DBDC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437" y="4973149"/>
            <a:ext cx="2849887" cy="1350143"/>
          </a:xfrm>
          <a:prstGeom prst="rect">
            <a:avLst/>
          </a:prstGeom>
        </p:spPr>
      </p:pic>
    </p:spTree>
    <p:extLst>
      <p:ext uri="{BB962C8B-B14F-4D97-AF65-F5344CB8AC3E}">
        <p14:creationId xmlns:p14="http://schemas.microsoft.com/office/powerpoint/2010/main" val="3835638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a:latin typeface="+mn-lt"/>
              </a:rPr>
              <a:t>14. Championship Organising Committee </a:t>
            </a:r>
            <a:endParaRPr lang="en-AU">
              <a:latin typeface="+mn-lt"/>
              <a:cs typeface="Calibri"/>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p:txBody>
          <a:bodyPr vert="horz" lIns="91440" tIns="45720" rIns="91440" bIns="45720" rtlCol="0" anchor="t">
            <a:normAutofit/>
          </a:bodyPr>
          <a:lstStyle/>
          <a:p>
            <a:pPr>
              <a:buNone/>
            </a:pPr>
            <a:r>
              <a:rPr lang="en-US">
                <a:ea typeface="+mn-lt"/>
                <a:cs typeface="+mn-lt"/>
              </a:rPr>
              <a:t>WC 2023 Colorado Springs</a:t>
            </a:r>
          </a:p>
          <a:p>
            <a:pPr>
              <a:buNone/>
            </a:pPr>
            <a:endParaRPr lang="en-US">
              <a:ea typeface="+mn-lt"/>
              <a:cs typeface="+mn-lt"/>
            </a:endParaRPr>
          </a:p>
          <a:p>
            <a:pPr>
              <a:buFontTx/>
              <a:buChar char="-"/>
            </a:pPr>
            <a:r>
              <a:rPr lang="en-US" sz="2400">
                <a:ea typeface="+mn-lt"/>
                <a:cs typeface="+mn-lt"/>
              </a:rPr>
              <a:t>Competition dates 16-23 of July in “Ed Robson Arena”</a:t>
            </a:r>
          </a:p>
          <a:p>
            <a:pPr>
              <a:buFontTx/>
              <a:buChar char="-"/>
            </a:pPr>
            <a:r>
              <a:rPr lang="en-US" sz="2400">
                <a:ea typeface="+mn-lt"/>
                <a:cs typeface="+mn-lt"/>
              </a:rPr>
              <a:t>Venue “El Pomar” will be warm up gym, practice gym, where meals will be served and athlete social hang out area.</a:t>
            </a:r>
          </a:p>
          <a:p>
            <a:pPr>
              <a:buFontTx/>
              <a:buChar char="-"/>
            </a:pPr>
            <a:r>
              <a:rPr lang="en-US" sz="2400">
                <a:ea typeface="+mn-lt"/>
                <a:cs typeface="+mn-lt"/>
              </a:rPr>
              <a:t>Event folder in January 2023. All information will be included there (e.g. packages, meals, registration, judge nominations etc.)</a:t>
            </a:r>
          </a:p>
          <a:p>
            <a:pPr>
              <a:buFontTx/>
              <a:buChar char="-"/>
            </a:pPr>
            <a:r>
              <a:rPr lang="en-US" sz="2400">
                <a:ea typeface="+mn-lt"/>
                <a:cs typeface="+mn-lt"/>
              </a:rPr>
              <a:t>Setting up information and Q&amp;A meetings with all NGB’s (once a month) starting in end of October.</a:t>
            </a:r>
          </a:p>
          <a:p>
            <a:pPr>
              <a:buFontTx/>
              <a:buChar char="-"/>
            </a:pPr>
            <a:endParaRPr lang="en-US">
              <a:ea typeface="+mn-lt"/>
              <a:cs typeface="+mn-lt"/>
            </a:endParaRPr>
          </a:p>
          <a:p>
            <a:pPr marL="0" indent="0">
              <a:buNone/>
            </a:pPr>
            <a:endParaRPr lang="en-US"/>
          </a:p>
          <a:p>
            <a:pPr marL="0" indent="0">
              <a:buNone/>
            </a:pPr>
            <a:endParaRPr lang="en-AU"/>
          </a:p>
        </p:txBody>
      </p:sp>
    </p:spTree>
    <p:extLst>
      <p:ext uri="{BB962C8B-B14F-4D97-AF65-F5344CB8AC3E}">
        <p14:creationId xmlns:p14="http://schemas.microsoft.com/office/powerpoint/2010/main" val="2774747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524163" y="-36773"/>
            <a:ext cx="10515600" cy="1325563"/>
          </a:xfrm>
        </p:spPr>
        <p:txBody>
          <a:bodyPr>
            <a:normAutofit/>
          </a:bodyPr>
          <a:lstStyle/>
          <a:p>
            <a:r>
              <a:rPr lang="en-AU" sz="2800">
                <a:latin typeface="+mn-lt"/>
                <a:cs typeface="Calibri"/>
              </a:rPr>
              <a:t>Ed Robson Arena</a:t>
            </a:r>
          </a:p>
        </p:txBody>
      </p:sp>
      <p:pic>
        <p:nvPicPr>
          <p:cNvPr id="12" name="Platshållare för innehåll 11" descr="En bild som visar text, himmel, utomhus, byggnad&#10;&#10;Automatiskt genererad beskrivning">
            <a:extLst>
              <a:ext uri="{FF2B5EF4-FFF2-40B4-BE49-F238E27FC236}">
                <a16:creationId xmlns:a16="http://schemas.microsoft.com/office/drawing/2014/main" id="{0D313648-F897-7E1D-45C7-5D8282EA10E1}"/>
              </a:ext>
            </a:extLst>
          </p:cNvPr>
          <p:cNvPicPr>
            <a:picLocks noGrp="1" noChangeAspect="1"/>
          </p:cNvPicPr>
          <p:nvPr>
            <p:ph idx="1"/>
          </p:nvPr>
        </p:nvPicPr>
        <p:blipFill>
          <a:blip r:embed="rId4"/>
          <a:stretch>
            <a:fillRect/>
          </a:stretch>
        </p:blipFill>
        <p:spPr>
          <a:xfrm>
            <a:off x="619479" y="1103182"/>
            <a:ext cx="6761823" cy="2271176"/>
          </a:xfrm>
        </p:spPr>
      </p:pic>
      <p:pic>
        <p:nvPicPr>
          <p:cNvPr id="13" name="Bildobjekt 12">
            <a:extLst>
              <a:ext uri="{FF2B5EF4-FFF2-40B4-BE49-F238E27FC236}">
                <a16:creationId xmlns:a16="http://schemas.microsoft.com/office/drawing/2014/main" id="{8EB172C2-C4A8-164A-6C41-F6F4CEB8C695}"/>
              </a:ext>
            </a:extLst>
          </p:cNvPr>
          <p:cNvPicPr>
            <a:picLocks noChangeAspect="1"/>
          </p:cNvPicPr>
          <p:nvPr/>
        </p:nvPicPr>
        <p:blipFill>
          <a:blip r:embed="rId5"/>
          <a:stretch>
            <a:fillRect/>
          </a:stretch>
        </p:blipFill>
        <p:spPr>
          <a:xfrm>
            <a:off x="7868005" y="1266922"/>
            <a:ext cx="2834601" cy="1800805"/>
          </a:xfrm>
          <a:prstGeom prst="rect">
            <a:avLst/>
          </a:prstGeom>
        </p:spPr>
      </p:pic>
      <p:pic>
        <p:nvPicPr>
          <p:cNvPr id="14" name="Bildobjekt 13" descr="En bild som visar inomhus, rink&#10;&#10;Automatiskt genererad beskrivning">
            <a:extLst>
              <a:ext uri="{FF2B5EF4-FFF2-40B4-BE49-F238E27FC236}">
                <a16:creationId xmlns:a16="http://schemas.microsoft.com/office/drawing/2014/main" id="{38BE9569-3DD1-97D6-C594-1BD9FBEDE969}"/>
              </a:ext>
            </a:extLst>
          </p:cNvPr>
          <p:cNvPicPr>
            <a:picLocks noChangeAspect="1"/>
          </p:cNvPicPr>
          <p:nvPr/>
        </p:nvPicPr>
        <p:blipFill>
          <a:blip r:embed="rId6"/>
          <a:stretch>
            <a:fillRect/>
          </a:stretch>
        </p:blipFill>
        <p:spPr>
          <a:xfrm>
            <a:off x="4937811" y="3433197"/>
            <a:ext cx="2932149" cy="2199111"/>
          </a:xfrm>
          <a:prstGeom prst="rect">
            <a:avLst/>
          </a:prstGeom>
        </p:spPr>
      </p:pic>
      <p:pic>
        <p:nvPicPr>
          <p:cNvPr id="15" name="Bildobjekt 14" descr="En bild som visar himmel, mark, utomhus, väg&#10;&#10;Automatiskt genererad beskrivning">
            <a:extLst>
              <a:ext uri="{FF2B5EF4-FFF2-40B4-BE49-F238E27FC236}">
                <a16:creationId xmlns:a16="http://schemas.microsoft.com/office/drawing/2014/main" id="{6DA77A3F-7755-A544-1AC3-DF060B2EEB9C}"/>
              </a:ext>
            </a:extLst>
          </p:cNvPr>
          <p:cNvPicPr>
            <a:picLocks noChangeAspect="1"/>
          </p:cNvPicPr>
          <p:nvPr/>
        </p:nvPicPr>
        <p:blipFill>
          <a:blip r:embed="rId7"/>
          <a:stretch>
            <a:fillRect/>
          </a:stretch>
        </p:blipFill>
        <p:spPr>
          <a:xfrm>
            <a:off x="8314801" y="3412666"/>
            <a:ext cx="3028235" cy="2271176"/>
          </a:xfrm>
          <a:prstGeom prst="rect">
            <a:avLst/>
          </a:prstGeom>
        </p:spPr>
      </p:pic>
      <p:pic>
        <p:nvPicPr>
          <p:cNvPr id="16" name="Bildobjekt 15" descr="En bild som visar inomhus, golv, tak&#10;&#10;Automatiskt genererad beskrivning">
            <a:extLst>
              <a:ext uri="{FF2B5EF4-FFF2-40B4-BE49-F238E27FC236}">
                <a16:creationId xmlns:a16="http://schemas.microsoft.com/office/drawing/2014/main" id="{3651A73F-35DA-4545-27C6-BD29578D5D27}"/>
              </a:ext>
            </a:extLst>
          </p:cNvPr>
          <p:cNvPicPr>
            <a:picLocks noChangeAspect="1"/>
          </p:cNvPicPr>
          <p:nvPr/>
        </p:nvPicPr>
        <p:blipFill>
          <a:blip r:embed="rId8"/>
          <a:stretch>
            <a:fillRect/>
          </a:stretch>
        </p:blipFill>
        <p:spPr>
          <a:xfrm>
            <a:off x="2611924" y="4039435"/>
            <a:ext cx="2049082" cy="1536812"/>
          </a:xfrm>
          <a:prstGeom prst="rect">
            <a:avLst/>
          </a:prstGeom>
        </p:spPr>
      </p:pic>
      <p:pic>
        <p:nvPicPr>
          <p:cNvPr id="17" name="Bildobjekt 16" descr="En bild som visar tak, inomhus, metall, tom&#10;&#10;Automatiskt genererad beskrivning">
            <a:extLst>
              <a:ext uri="{FF2B5EF4-FFF2-40B4-BE49-F238E27FC236}">
                <a16:creationId xmlns:a16="http://schemas.microsoft.com/office/drawing/2014/main" id="{84A34474-3D18-4974-6090-4EE9D4702332}"/>
              </a:ext>
            </a:extLst>
          </p:cNvPr>
          <p:cNvPicPr>
            <a:picLocks noChangeAspect="1"/>
          </p:cNvPicPr>
          <p:nvPr/>
        </p:nvPicPr>
        <p:blipFill>
          <a:blip r:embed="rId9"/>
          <a:stretch>
            <a:fillRect/>
          </a:stretch>
        </p:blipFill>
        <p:spPr>
          <a:xfrm>
            <a:off x="231077" y="4029352"/>
            <a:ext cx="2208162" cy="1536812"/>
          </a:xfrm>
          <a:prstGeom prst="rect">
            <a:avLst/>
          </a:prstGeom>
        </p:spPr>
      </p:pic>
      <p:sp>
        <p:nvSpPr>
          <p:cNvPr id="18" name="textruta 17">
            <a:extLst>
              <a:ext uri="{FF2B5EF4-FFF2-40B4-BE49-F238E27FC236}">
                <a16:creationId xmlns:a16="http://schemas.microsoft.com/office/drawing/2014/main" id="{0F6D628C-F603-DE2A-0A41-49E78B76CE67}"/>
              </a:ext>
            </a:extLst>
          </p:cNvPr>
          <p:cNvSpPr txBox="1"/>
          <p:nvPr/>
        </p:nvSpPr>
        <p:spPr>
          <a:xfrm>
            <a:off x="5225594" y="5683842"/>
            <a:ext cx="1972019" cy="461665"/>
          </a:xfrm>
          <a:prstGeom prst="rect">
            <a:avLst/>
          </a:prstGeom>
          <a:noFill/>
        </p:spPr>
        <p:txBody>
          <a:bodyPr wrap="square" rtlCol="0">
            <a:spAutoFit/>
          </a:bodyPr>
          <a:lstStyle/>
          <a:p>
            <a:r>
              <a:rPr lang="en-US" sz="1200">
                <a:latin typeface="+mj-lt"/>
              </a:rPr>
              <a:t>Ice will not be there. Wooden floor</a:t>
            </a:r>
          </a:p>
        </p:txBody>
      </p:sp>
      <p:sp>
        <p:nvSpPr>
          <p:cNvPr id="19" name="textruta 18">
            <a:extLst>
              <a:ext uri="{FF2B5EF4-FFF2-40B4-BE49-F238E27FC236}">
                <a16:creationId xmlns:a16="http://schemas.microsoft.com/office/drawing/2014/main" id="{1D6D478A-909A-5F75-0E66-87490F57C81C}"/>
              </a:ext>
            </a:extLst>
          </p:cNvPr>
          <p:cNvSpPr txBox="1"/>
          <p:nvPr/>
        </p:nvSpPr>
        <p:spPr>
          <a:xfrm>
            <a:off x="8730587" y="5776174"/>
            <a:ext cx="1972019" cy="461665"/>
          </a:xfrm>
          <a:prstGeom prst="rect">
            <a:avLst/>
          </a:prstGeom>
          <a:noFill/>
        </p:spPr>
        <p:txBody>
          <a:bodyPr wrap="square" lIns="91440" tIns="45720" rIns="91440" bIns="45720" rtlCol="0" anchor="t">
            <a:spAutoFit/>
          </a:bodyPr>
          <a:lstStyle/>
          <a:p>
            <a:r>
              <a:rPr lang="en-US" sz="1200">
                <a:latin typeface="+mj-lt"/>
              </a:rPr>
              <a:t>Prep area for competitors</a:t>
            </a:r>
            <a:br>
              <a:rPr lang="en-US" sz="1200">
                <a:latin typeface="+mj-lt"/>
              </a:rPr>
            </a:br>
            <a:r>
              <a:rPr lang="en-US" sz="1200">
                <a:latin typeface="+mj-lt"/>
                <a:cs typeface="Calibri Light"/>
              </a:rPr>
              <a:t>(will have sports flooring)</a:t>
            </a:r>
          </a:p>
        </p:txBody>
      </p:sp>
      <p:sp>
        <p:nvSpPr>
          <p:cNvPr id="20" name="textruta 19">
            <a:extLst>
              <a:ext uri="{FF2B5EF4-FFF2-40B4-BE49-F238E27FC236}">
                <a16:creationId xmlns:a16="http://schemas.microsoft.com/office/drawing/2014/main" id="{6EA4962A-9FCD-3CBA-160B-F5AF66DB0813}"/>
              </a:ext>
            </a:extLst>
          </p:cNvPr>
          <p:cNvSpPr txBox="1"/>
          <p:nvPr/>
        </p:nvSpPr>
        <p:spPr>
          <a:xfrm>
            <a:off x="1625914" y="5683842"/>
            <a:ext cx="1972019" cy="276999"/>
          </a:xfrm>
          <a:prstGeom prst="rect">
            <a:avLst/>
          </a:prstGeom>
          <a:noFill/>
        </p:spPr>
        <p:txBody>
          <a:bodyPr wrap="square" rtlCol="0">
            <a:spAutoFit/>
          </a:bodyPr>
          <a:lstStyle/>
          <a:p>
            <a:r>
              <a:rPr lang="en-US" sz="1200">
                <a:latin typeface="+mj-lt"/>
              </a:rPr>
              <a:t>Audience entrance</a:t>
            </a:r>
          </a:p>
        </p:txBody>
      </p:sp>
    </p:spTree>
    <p:extLst>
      <p:ext uri="{BB962C8B-B14F-4D97-AF65-F5344CB8AC3E}">
        <p14:creationId xmlns:p14="http://schemas.microsoft.com/office/powerpoint/2010/main" val="2561536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pic>
        <p:nvPicPr>
          <p:cNvPr id="1026" name="Picture 2" descr="El Pomar Sprots Center Front Exterior">
            <a:extLst>
              <a:ext uri="{FF2B5EF4-FFF2-40B4-BE49-F238E27FC236}">
                <a16:creationId xmlns:a16="http://schemas.microsoft.com/office/drawing/2014/main" id="{D896EA20-FBA2-C446-3D97-9E83923E5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74" y="1237935"/>
            <a:ext cx="7199123" cy="2821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 Pomar Sports Center Renovation and Addition - Colorado College | Athletic  Business">
            <a:extLst>
              <a:ext uri="{FF2B5EF4-FFF2-40B4-BE49-F238E27FC236}">
                <a16:creationId xmlns:a16="http://schemas.microsoft.com/office/drawing/2014/main" id="{E29BFD25-4CBE-25FD-AF3B-117BF601D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74" y="4234796"/>
            <a:ext cx="3670334" cy="2446889"/>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descr="En bild som visar text, inomhus, golv, tak&#10;&#10;Automatiskt genererad beskrivning">
            <a:extLst>
              <a:ext uri="{FF2B5EF4-FFF2-40B4-BE49-F238E27FC236}">
                <a16:creationId xmlns:a16="http://schemas.microsoft.com/office/drawing/2014/main" id="{ABB9A7B8-2E00-FDBA-395F-D0E1875C268E}"/>
              </a:ext>
            </a:extLst>
          </p:cNvPr>
          <p:cNvPicPr>
            <a:picLocks noChangeAspect="1"/>
          </p:cNvPicPr>
          <p:nvPr/>
        </p:nvPicPr>
        <p:blipFill>
          <a:blip r:embed="rId6"/>
          <a:stretch>
            <a:fillRect/>
          </a:stretch>
        </p:blipFill>
        <p:spPr>
          <a:xfrm>
            <a:off x="9396191" y="3173708"/>
            <a:ext cx="2165730" cy="1624298"/>
          </a:xfrm>
          <a:prstGeom prst="rect">
            <a:avLst/>
          </a:prstGeom>
        </p:spPr>
      </p:pic>
      <p:pic>
        <p:nvPicPr>
          <p:cNvPr id="9" name="Bildobjekt 8" descr="En bild som visar golv, inomhus, tak, möbler&#10;&#10;Automatiskt genererad beskrivning">
            <a:extLst>
              <a:ext uri="{FF2B5EF4-FFF2-40B4-BE49-F238E27FC236}">
                <a16:creationId xmlns:a16="http://schemas.microsoft.com/office/drawing/2014/main" id="{F36251D6-71D2-C7E8-3CD1-04DFECF0E3F5}"/>
              </a:ext>
            </a:extLst>
          </p:cNvPr>
          <p:cNvPicPr>
            <a:picLocks noChangeAspect="1"/>
          </p:cNvPicPr>
          <p:nvPr/>
        </p:nvPicPr>
        <p:blipFill>
          <a:blip r:embed="rId7"/>
          <a:stretch>
            <a:fillRect/>
          </a:stretch>
        </p:blipFill>
        <p:spPr>
          <a:xfrm>
            <a:off x="9396191" y="4955136"/>
            <a:ext cx="2165730" cy="1560201"/>
          </a:xfrm>
          <a:prstGeom prst="rect">
            <a:avLst/>
          </a:prstGeom>
        </p:spPr>
      </p:pic>
      <p:pic>
        <p:nvPicPr>
          <p:cNvPr id="11" name="Bildobjekt 10" descr="En bild som visar inomhus, golv, tak, rum&#10;&#10;Automatiskt genererad beskrivning">
            <a:extLst>
              <a:ext uri="{FF2B5EF4-FFF2-40B4-BE49-F238E27FC236}">
                <a16:creationId xmlns:a16="http://schemas.microsoft.com/office/drawing/2014/main" id="{479D4CB0-D4D3-635B-3F8F-5D5C140406F4}"/>
              </a:ext>
            </a:extLst>
          </p:cNvPr>
          <p:cNvPicPr>
            <a:picLocks noChangeAspect="1"/>
          </p:cNvPicPr>
          <p:nvPr/>
        </p:nvPicPr>
        <p:blipFill>
          <a:blip r:embed="rId8"/>
          <a:stretch>
            <a:fillRect/>
          </a:stretch>
        </p:blipFill>
        <p:spPr>
          <a:xfrm>
            <a:off x="4447802" y="4209389"/>
            <a:ext cx="3528792" cy="2472296"/>
          </a:xfrm>
          <a:prstGeom prst="rect">
            <a:avLst/>
          </a:prstGeom>
        </p:spPr>
      </p:pic>
      <p:sp>
        <p:nvSpPr>
          <p:cNvPr id="25" name="textruta 24">
            <a:extLst>
              <a:ext uri="{FF2B5EF4-FFF2-40B4-BE49-F238E27FC236}">
                <a16:creationId xmlns:a16="http://schemas.microsoft.com/office/drawing/2014/main" id="{92B647A4-85A3-6C01-C861-09A49855C466}"/>
              </a:ext>
            </a:extLst>
          </p:cNvPr>
          <p:cNvSpPr txBox="1"/>
          <p:nvPr/>
        </p:nvSpPr>
        <p:spPr>
          <a:xfrm>
            <a:off x="9619741" y="2739579"/>
            <a:ext cx="1718631" cy="276999"/>
          </a:xfrm>
          <a:prstGeom prst="rect">
            <a:avLst/>
          </a:prstGeom>
          <a:noFill/>
        </p:spPr>
        <p:txBody>
          <a:bodyPr wrap="square" rtlCol="0">
            <a:spAutoFit/>
          </a:bodyPr>
          <a:lstStyle/>
          <a:p>
            <a:r>
              <a:rPr lang="en-US" sz="1200">
                <a:latin typeface="+mj-lt"/>
              </a:rPr>
              <a:t>Social hang out areas</a:t>
            </a:r>
          </a:p>
        </p:txBody>
      </p:sp>
      <p:sp>
        <p:nvSpPr>
          <p:cNvPr id="26" name="Rubrik 25">
            <a:extLst>
              <a:ext uri="{FF2B5EF4-FFF2-40B4-BE49-F238E27FC236}">
                <a16:creationId xmlns:a16="http://schemas.microsoft.com/office/drawing/2014/main" id="{D7F1797A-4A77-739A-D99F-23CEB1800858}"/>
              </a:ext>
            </a:extLst>
          </p:cNvPr>
          <p:cNvSpPr>
            <a:spLocks noGrp="1"/>
          </p:cNvSpPr>
          <p:nvPr>
            <p:ph type="title"/>
          </p:nvPr>
        </p:nvSpPr>
        <p:spPr>
          <a:xfrm>
            <a:off x="545074" y="-23292"/>
            <a:ext cx="10515600" cy="1325563"/>
          </a:xfrm>
        </p:spPr>
        <p:txBody>
          <a:bodyPr>
            <a:normAutofit/>
          </a:bodyPr>
          <a:lstStyle/>
          <a:p>
            <a:r>
              <a:rPr lang="en-US" sz="2800">
                <a:latin typeface="+mn-lt"/>
              </a:rPr>
              <a:t>El </a:t>
            </a:r>
            <a:r>
              <a:rPr lang="en-US" sz="2800" err="1">
                <a:latin typeface="+mn-lt"/>
              </a:rPr>
              <a:t>Pomar</a:t>
            </a:r>
            <a:r>
              <a:rPr lang="en-US" sz="2800">
                <a:latin typeface="+mn-lt"/>
              </a:rPr>
              <a:t> Sports Center</a:t>
            </a:r>
          </a:p>
        </p:txBody>
      </p:sp>
    </p:spTree>
    <p:extLst>
      <p:ext uri="{BB962C8B-B14F-4D97-AF65-F5344CB8AC3E}">
        <p14:creationId xmlns:p14="http://schemas.microsoft.com/office/powerpoint/2010/main" val="1590544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5" name="Rubrik 4">
            <a:extLst>
              <a:ext uri="{FF2B5EF4-FFF2-40B4-BE49-F238E27FC236}">
                <a16:creationId xmlns:a16="http://schemas.microsoft.com/office/drawing/2014/main" id="{2C83AE80-F5D1-4182-D092-36E40C1883AE}"/>
              </a:ext>
            </a:extLst>
          </p:cNvPr>
          <p:cNvSpPr>
            <a:spLocks noGrp="1"/>
          </p:cNvSpPr>
          <p:nvPr>
            <p:ph type="title"/>
          </p:nvPr>
        </p:nvSpPr>
        <p:spPr>
          <a:xfrm>
            <a:off x="659607" y="63262"/>
            <a:ext cx="10682287" cy="1325563"/>
          </a:xfrm>
        </p:spPr>
        <p:txBody>
          <a:bodyPr>
            <a:normAutofit/>
          </a:bodyPr>
          <a:lstStyle/>
          <a:p>
            <a:r>
              <a:rPr lang="en-US" b="1">
                <a:latin typeface="+mn-lt"/>
              </a:rPr>
              <a:t>Finance</a:t>
            </a:r>
          </a:p>
        </p:txBody>
      </p:sp>
      <p:pic>
        <p:nvPicPr>
          <p:cNvPr id="2" name="Picture 4">
            <a:extLst>
              <a:ext uri="{FF2B5EF4-FFF2-40B4-BE49-F238E27FC236}">
                <a16:creationId xmlns:a16="http://schemas.microsoft.com/office/drawing/2014/main" id="{A0D2F6E2-DE10-97F7-2C51-FADB8F99E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
        <p:nvSpPr>
          <p:cNvPr id="8" name="Platshållare för innehåll 5">
            <a:extLst>
              <a:ext uri="{FF2B5EF4-FFF2-40B4-BE49-F238E27FC236}">
                <a16:creationId xmlns:a16="http://schemas.microsoft.com/office/drawing/2014/main" id="{A4D174A6-FEDC-E416-B825-90466A153794}"/>
              </a:ext>
            </a:extLst>
          </p:cNvPr>
          <p:cNvSpPr>
            <a:spLocks noGrp="1"/>
          </p:cNvSpPr>
          <p:nvPr/>
        </p:nvSpPr>
        <p:spPr>
          <a:xfrm>
            <a:off x="613347" y="1550203"/>
            <a:ext cx="10194485" cy="47621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mj-lt"/>
              </a:rPr>
              <a:t>We are doing out outmost to get the best solution for all involved when it comes to pricing of the event.</a:t>
            </a:r>
          </a:p>
          <a:p>
            <a:pPr marL="0" indent="0">
              <a:buNone/>
            </a:pPr>
            <a:endParaRPr lang="en-US" sz="2400">
              <a:latin typeface="+mj-lt"/>
            </a:endParaRPr>
          </a:p>
          <a:p>
            <a:pPr marL="0" indent="0">
              <a:buNone/>
            </a:pPr>
            <a:r>
              <a:rPr lang="en-US" sz="2400">
                <a:latin typeface="+mj-lt"/>
              </a:rPr>
              <a:t>Financial Realities:</a:t>
            </a:r>
            <a:endParaRPr lang="en-US" sz="2400">
              <a:latin typeface="+mj-lt"/>
              <a:cs typeface="Calibri Light"/>
            </a:endParaRPr>
          </a:p>
          <a:p>
            <a:r>
              <a:rPr lang="en-US" sz="2400">
                <a:latin typeface="+mj-lt"/>
              </a:rPr>
              <a:t>Four years since a world championship was held</a:t>
            </a:r>
          </a:p>
          <a:p>
            <a:r>
              <a:rPr lang="en-US" sz="2400">
                <a:latin typeface="+mj-lt"/>
              </a:rPr>
              <a:t>Two years of pandemic</a:t>
            </a:r>
          </a:p>
          <a:p>
            <a:r>
              <a:rPr lang="en-US" sz="2400">
                <a:latin typeface="+mj-lt"/>
              </a:rPr>
              <a:t>Global Inflation</a:t>
            </a:r>
            <a:endParaRPr lang="en-US" sz="2400">
              <a:latin typeface="+mj-lt"/>
              <a:cs typeface="Calibri Light"/>
            </a:endParaRPr>
          </a:p>
          <a:p>
            <a:endParaRPr lang="en-US" sz="2400">
              <a:latin typeface="+mj-lt"/>
            </a:endParaRPr>
          </a:p>
          <a:p>
            <a:pPr marL="0" indent="0">
              <a:buNone/>
            </a:pPr>
            <a:r>
              <a:rPr lang="en-US" sz="2400">
                <a:latin typeface="+mj-lt"/>
              </a:rPr>
              <a:t>Despite these realities, IJRU is working to make the event affordable and profitable. </a:t>
            </a:r>
            <a:endParaRPr lang="en-US" sz="2400">
              <a:latin typeface="+mj-lt"/>
              <a:cs typeface="Calibri Light"/>
            </a:endParaRPr>
          </a:p>
          <a:p>
            <a:pPr marL="0" indent="0">
              <a:buNone/>
            </a:pPr>
            <a:endParaRPr lang="en-US" sz="2000"/>
          </a:p>
        </p:txBody>
      </p:sp>
    </p:spTree>
    <p:extLst>
      <p:ext uri="{BB962C8B-B14F-4D97-AF65-F5344CB8AC3E}">
        <p14:creationId xmlns:p14="http://schemas.microsoft.com/office/powerpoint/2010/main" val="445775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pPr>
              <a:buFontTx/>
              <a:buChar char="-"/>
            </a:pPr>
            <a:endParaRPr lang="en-US"/>
          </a:p>
          <a:p>
            <a:pPr marL="0" indent="0">
              <a:buNone/>
            </a:pPr>
            <a:endParaRPr lang="en-AU"/>
          </a:p>
        </p:txBody>
      </p:sp>
      <p:sp>
        <p:nvSpPr>
          <p:cNvPr id="5" name="Rubrik 4">
            <a:extLst>
              <a:ext uri="{FF2B5EF4-FFF2-40B4-BE49-F238E27FC236}">
                <a16:creationId xmlns:a16="http://schemas.microsoft.com/office/drawing/2014/main" id="{2C83AE80-F5D1-4182-D092-36E40C1883AE}"/>
              </a:ext>
            </a:extLst>
          </p:cNvPr>
          <p:cNvSpPr>
            <a:spLocks noGrp="1"/>
          </p:cNvSpPr>
          <p:nvPr>
            <p:ph type="title"/>
          </p:nvPr>
        </p:nvSpPr>
        <p:spPr/>
        <p:txBody>
          <a:bodyPr>
            <a:normAutofit/>
          </a:bodyPr>
          <a:lstStyle/>
          <a:p>
            <a:r>
              <a:rPr lang="en-US" sz="2800" b="1">
                <a:latin typeface="+mn-lt"/>
              </a:rPr>
              <a:t>Preliminary Competition Schedule</a:t>
            </a:r>
            <a:endParaRPr lang="en-US" sz="2800" b="1">
              <a:latin typeface="+mn-lt"/>
              <a:cs typeface="Calibri"/>
            </a:endParaRPr>
          </a:p>
        </p:txBody>
      </p:sp>
      <p:pic>
        <p:nvPicPr>
          <p:cNvPr id="10" name="Picture 5" descr="Icon&#10;&#10;Description automatically generated">
            <a:extLst>
              <a:ext uri="{FF2B5EF4-FFF2-40B4-BE49-F238E27FC236}">
                <a16:creationId xmlns:a16="http://schemas.microsoft.com/office/drawing/2014/main" id="{1FC97BED-F8C8-9909-2C72-240F706A9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graphicFrame>
        <p:nvGraphicFramePr>
          <p:cNvPr id="11" name="Tabell 5">
            <a:extLst>
              <a:ext uri="{FF2B5EF4-FFF2-40B4-BE49-F238E27FC236}">
                <a16:creationId xmlns:a16="http://schemas.microsoft.com/office/drawing/2014/main" id="{38CF02A4-83EF-3E20-7444-5B013C050D0A}"/>
              </a:ext>
            </a:extLst>
          </p:cNvPr>
          <p:cNvGraphicFramePr>
            <a:graphicFrameLocks noGrp="1"/>
          </p:cNvGraphicFramePr>
          <p:nvPr>
            <p:extLst>
              <p:ext uri="{D42A27DB-BD31-4B8C-83A1-F6EECF244321}">
                <p14:modId xmlns:p14="http://schemas.microsoft.com/office/powerpoint/2010/main" val="4158400466"/>
              </p:ext>
            </p:extLst>
          </p:nvPr>
        </p:nvGraphicFramePr>
        <p:xfrm>
          <a:off x="746382" y="1977208"/>
          <a:ext cx="10048043" cy="3844556"/>
        </p:xfrm>
        <a:graphic>
          <a:graphicData uri="http://schemas.openxmlformats.org/drawingml/2006/table">
            <a:tbl>
              <a:tblPr firstRow="1" bandRow="1">
                <a:tableStyleId>{5C22544A-7EE6-4342-B048-85BDC9FD1C3A}</a:tableStyleId>
              </a:tblPr>
              <a:tblGrid>
                <a:gridCol w="1145782">
                  <a:extLst>
                    <a:ext uri="{9D8B030D-6E8A-4147-A177-3AD203B41FA5}">
                      <a16:colId xmlns:a16="http://schemas.microsoft.com/office/drawing/2014/main" val="973164661"/>
                    </a:ext>
                  </a:extLst>
                </a:gridCol>
                <a:gridCol w="1282262">
                  <a:extLst>
                    <a:ext uri="{9D8B030D-6E8A-4147-A177-3AD203B41FA5}">
                      <a16:colId xmlns:a16="http://schemas.microsoft.com/office/drawing/2014/main" val="2555443626"/>
                    </a:ext>
                  </a:extLst>
                </a:gridCol>
                <a:gridCol w="1389287">
                  <a:extLst>
                    <a:ext uri="{9D8B030D-6E8A-4147-A177-3AD203B41FA5}">
                      <a16:colId xmlns:a16="http://schemas.microsoft.com/office/drawing/2014/main" val="2551404093"/>
                    </a:ext>
                  </a:extLst>
                </a:gridCol>
                <a:gridCol w="1529979">
                  <a:extLst>
                    <a:ext uri="{9D8B030D-6E8A-4147-A177-3AD203B41FA5}">
                      <a16:colId xmlns:a16="http://schemas.microsoft.com/office/drawing/2014/main" val="1021165994"/>
                    </a:ext>
                  </a:extLst>
                </a:gridCol>
                <a:gridCol w="1463548">
                  <a:extLst>
                    <a:ext uri="{9D8B030D-6E8A-4147-A177-3AD203B41FA5}">
                      <a16:colId xmlns:a16="http://schemas.microsoft.com/office/drawing/2014/main" val="2538540050"/>
                    </a:ext>
                  </a:extLst>
                </a:gridCol>
                <a:gridCol w="1166648">
                  <a:extLst>
                    <a:ext uri="{9D8B030D-6E8A-4147-A177-3AD203B41FA5}">
                      <a16:colId xmlns:a16="http://schemas.microsoft.com/office/drawing/2014/main" val="3217217434"/>
                    </a:ext>
                  </a:extLst>
                </a:gridCol>
                <a:gridCol w="1103586">
                  <a:extLst>
                    <a:ext uri="{9D8B030D-6E8A-4147-A177-3AD203B41FA5}">
                      <a16:colId xmlns:a16="http://schemas.microsoft.com/office/drawing/2014/main" val="2444425440"/>
                    </a:ext>
                  </a:extLst>
                </a:gridCol>
                <a:gridCol w="966951">
                  <a:extLst>
                    <a:ext uri="{9D8B030D-6E8A-4147-A177-3AD203B41FA5}">
                      <a16:colId xmlns:a16="http://schemas.microsoft.com/office/drawing/2014/main" val="524885609"/>
                    </a:ext>
                  </a:extLst>
                </a:gridCol>
              </a:tblGrid>
              <a:tr h="721053">
                <a:tc>
                  <a:txBody>
                    <a:bodyPr/>
                    <a:lstStyle/>
                    <a:p>
                      <a:pPr marL="0" indent="0" algn="ctr">
                        <a:buFont typeface="+mj-lt"/>
                        <a:buNone/>
                      </a:pPr>
                      <a:r>
                        <a:rPr lang="en-US" sz="1800">
                          <a:solidFill>
                            <a:schemeClr val="tx1"/>
                          </a:solidFill>
                          <a:latin typeface="+mj-lt"/>
                        </a:rPr>
                        <a:t>Sunday </a:t>
                      </a:r>
                    </a:p>
                    <a:p>
                      <a:pPr marL="0" indent="0" algn="ctr">
                        <a:buFont typeface="+mj-lt"/>
                        <a:buNone/>
                      </a:pPr>
                      <a:r>
                        <a:rPr lang="en-US" sz="1800">
                          <a:solidFill>
                            <a:schemeClr val="tx1"/>
                          </a:solidFill>
                          <a:latin typeface="+mj-lt"/>
                        </a:rPr>
                        <a:t>16</a:t>
                      </a:r>
                      <a:r>
                        <a:rPr lang="en-US" sz="1800" baseline="30000">
                          <a:solidFill>
                            <a:schemeClr val="tx1"/>
                          </a:solidFill>
                          <a:latin typeface="+mj-lt"/>
                        </a:rPr>
                        <a:t> </a:t>
                      </a:r>
                      <a:r>
                        <a:rPr lang="en-US" sz="1800">
                          <a:solidFill>
                            <a:schemeClr val="tx1"/>
                          </a:solidFill>
                          <a:latin typeface="+mj-lt"/>
                        </a:rPr>
                        <a:t>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Monday </a:t>
                      </a:r>
                    </a:p>
                    <a:p>
                      <a:pPr marL="0" indent="0" algn="ctr">
                        <a:buFont typeface="+mj-lt"/>
                        <a:buNone/>
                      </a:pPr>
                      <a:r>
                        <a:rPr lang="en-US" sz="1800">
                          <a:solidFill>
                            <a:schemeClr val="tx1"/>
                          </a:solidFill>
                          <a:latin typeface="+mj-lt"/>
                        </a:rPr>
                        <a:t>17</a:t>
                      </a:r>
                      <a:r>
                        <a:rPr lang="en-US" sz="1800" baseline="30000">
                          <a:solidFill>
                            <a:schemeClr val="tx1"/>
                          </a:solidFill>
                          <a:latin typeface="+mj-lt"/>
                        </a:rPr>
                        <a:t> </a:t>
                      </a:r>
                      <a:r>
                        <a:rPr lang="en-US" sz="1800">
                          <a:solidFill>
                            <a:schemeClr val="tx1"/>
                          </a:solidFill>
                          <a:latin typeface="+mj-lt"/>
                        </a:rPr>
                        <a:t>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Tuesday </a:t>
                      </a:r>
                    </a:p>
                    <a:p>
                      <a:pPr marL="0" indent="0" algn="ctr">
                        <a:buFont typeface="+mj-lt"/>
                        <a:buNone/>
                      </a:pPr>
                      <a:r>
                        <a:rPr lang="en-US" sz="1800">
                          <a:solidFill>
                            <a:schemeClr val="tx1"/>
                          </a:solidFill>
                          <a:latin typeface="+mj-lt"/>
                        </a:rPr>
                        <a:t>18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Wednesday 19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Thursday </a:t>
                      </a:r>
                    </a:p>
                    <a:p>
                      <a:pPr marL="0" indent="0" algn="ctr">
                        <a:buFont typeface="+mj-lt"/>
                        <a:buNone/>
                      </a:pPr>
                      <a:r>
                        <a:rPr lang="en-US" sz="1800">
                          <a:solidFill>
                            <a:schemeClr val="tx1"/>
                          </a:solidFill>
                          <a:latin typeface="+mj-lt"/>
                        </a:rPr>
                        <a:t>20</a:t>
                      </a:r>
                      <a:r>
                        <a:rPr lang="en-US" sz="1800" baseline="30000">
                          <a:solidFill>
                            <a:schemeClr val="tx1"/>
                          </a:solidFill>
                          <a:latin typeface="+mj-lt"/>
                        </a:rPr>
                        <a:t> </a:t>
                      </a:r>
                      <a:r>
                        <a:rPr lang="en-US" sz="1800">
                          <a:solidFill>
                            <a:schemeClr val="tx1"/>
                          </a:solidFill>
                          <a:latin typeface="+mj-lt"/>
                        </a:rPr>
                        <a:t>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Friday </a:t>
                      </a:r>
                    </a:p>
                    <a:p>
                      <a:pPr marL="0" indent="0" algn="ctr">
                        <a:buFont typeface="+mj-lt"/>
                        <a:buNone/>
                      </a:pPr>
                      <a:r>
                        <a:rPr lang="en-US" sz="1800">
                          <a:solidFill>
                            <a:schemeClr val="tx1"/>
                          </a:solidFill>
                          <a:latin typeface="+mj-lt"/>
                        </a:rPr>
                        <a:t>21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Saturday 22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Sunday 23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3180187"/>
                  </a:ext>
                </a:extLst>
              </a:tr>
              <a:tr h="1104708">
                <a:tc>
                  <a:txBody>
                    <a:bodyPr/>
                    <a:lstStyle/>
                    <a:p>
                      <a:pPr marL="0" indent="0" algn="ctr">
                        <a:buFont typeface="+mj-lt"/>
                        <a:buNone/>
                      </a:pPr>
                      <a:r>
                        <a:rPr lang="en-US" sz="1800">
                          <a:solidFill>
                            <a:schemeClr val="tx1"/>
                          </a:solidFill>
                          <a:latin typeface="+mj-lt"/>
                        </a:rPr>
                        <a:t>IOT Speed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IOT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WC Master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JWC &amp; WC Master Speed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JWC &amp; WC Team Speed</a:t>
                      </a:r>
                    </a:p>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800" b="0" kern="1200">
                          <a:solidFill>
                            <a:schemeClr val="tx1"/>
                          </a:solidFill>
                          <a:latin typeface="+mn-lt"/>
                          <a:ea typeface="+mn-ea"/>
                          <a:cs typeface="+mn-cs"/>
                        </a:rPr>
                        <a:t>SRTU*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WC Team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indent="0" algn="ctr">
                        <a:buFont typeface="+mj-lt"/>
                        <a:buNone/>
                      </a:pPr>
                      <a:r>
                        <a:rPr lang="en-US" sz="1800">
                          <a:solidFill>
                            <a:schemeClr val="tx1"/>
                          </a:solidFill>
                          <a:latin typeface="+mj-lt"/>
                        </a:rPr>
                        <a:t>DDC+ Finals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indent="0" algn="ctr">
                        <a:buFont typeface="+mj-lt"/>
                        <a:buNone/>
                      </a:pPr>
                      <a:r>
                        <a:rPr lang="en-US" sz="1800">
                          <a:solidFill>
                            <a:schemeClr val="tx1"/>
                          </a:solidFill>
                          <a:latin typeface="+mj-lt"/>
                        </a:rPr>
                        <a:t>DDC+</a:t>
                      </a:r>
                    </a:p>
                    <a:p>
                      <a:pPr marL="0" indent="0" algn="ctr">
                        <a:buFont typeface="+mj-lt"/>
                        <a:buNone/>
                      </a:pPr>
                      <a:r>
                        <a:rPr lang="en-US" sz="1800">
                          <a:solidFill>
                            <a:schemeClr val="tx1"/>
                          </a:solidFill>
                          <a:latin typeface="+mj-lt"/>
                        </a:rPr>
                        <a:t>Finals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137298"/>
                  </a:ext>
                </a:extLst>
              </a:tr>
              <a:tr h="1104708">
                <a:tc>
                  <a:txBody>
                    <a:bodyPr/>
                    <a:lstStyle/>
                    <a:p>
                      <a:pPr marL="0" indent="0" algn="ctr">
                        <a:buFont typeface="+mj-lt"/>
                        <a:buNone/>
                      </a:pPr>
                      <a:r>
                        <a:rPr lang="en-US" sz="1800">
                          <a:solidFill>
                            <a:schemeClr val="tx1"/>
                          </a:solidFill>
                          <a:latin typeface="+mj-lt"/>
                        </a:rPr>
                        <a:t>IOT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JWC Master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JWC Team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JWC Team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WC Team Freestyle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Team Show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400"/>
                    </a:p>
                  </a:txBody>
                  <a:tcPr/>
                </a:tc>
                <a:tc vMerge="1">
                  <a:txBody>
                    <a:bodyPr/>
                    <a:lstStyle/>
                    <a:p>
                      <a:pPr algn="ctr"/>
                      <a:r>
                        <a:rPr lang="en-US" sz="1400"/>
                        <a:t>Gala</a:t>
                      </a:r>
                    </a:p>
                  </a:txBody>
                  <a:tcPr/>
                </a:tc>
                <a:extLst>
                  <a:ext uri="{0D108BD9-81ED-4DB2-BD59-A6C34878D82A}">
                    <a16:rowId xmlns:a16="http://schemas.microsoft.com/office/drawing/2014/main" val="2375021020"/>
                  </a:ext>
                </a:extLst>
              </a:tr>
              <a:tr h="914087">
                <a:tc>
                  <a:txBody>
                    <a:bodyPr/>
                    <a:lstStyle/>
                    <a:p>
                      <a:pPr marL="0" indent="0" algn="ctr">
                        <a:buFont typeface="+mj-lt"/>
                        <a:buNone/>
                      </a:pPr>
                      <a:endParaRPr lang="en-US" sz="18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Opening Ceremony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18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18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18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18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endParaRPr lang="en-US" sz="18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mj-lt"/>
                        <a:buNone/>
                      </a:pPr>
                      <a:r>
                        <a:rPr lang="en-US" sz="1800">
                          <a:solidFill>
                            <a:schemeClr val="tx1"/>
                          </a:solidFill>
                          <a:latin typeface="+mj-lt"/>
                        </a:rPr>
                        <a:t>Gala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5934276"/>
                  </a:ext>
                </a:extLst>
              </a:tr>
            </a:tbl>
          </a:graphicData>
        </a:graphic>
      </p:graphicFrame>
      <p:sp>
        <p:nvSpPr>
          <p:cNvPr id="13" name="textruta 12">
            <a:extLst>
              <a:ext uri="{FF2B5EF4-FFF2-40B4-BE49-F238E27FC236}">
                <a16:creationId xmlns:a16="http://schemas.microsoft.com/office/drawing/2014/main" id="{42F7644B-208D-BB95-6DB7-0D654C589D4E}"/>
              </a:ext>
            </a:extLst>
          </p:cNvPr>
          <p:cNvSpPr txBox="1"/>
          <p:nvPr/>
        </p:nvSpPr>
        <p:spPr>
          <a:xfrm>
            <a:off x="2217682" y="5973346"/>
            <a:ext cx="6800193" cy="523220"/>
          </a:xfrm>
          <a:prstGeom prst="rect">
            <a:avLst/>
          </a:prstGeom>
          <a:noFill/>
        </p:spPr>
        <p:txBody>
          <a:bodyPr wrap="square">
            <a:spAutoFit/>
          </a:bodyPr>
          <a:lstStyle/>
          <a:p>
            <a:r>
              <a:rPr lang="en-US" sz="1400">
                <a:latin typeface="+mj-lt"/>
              </a:rPr>
              <a:t>* </a:t>
            </a:r>
            <a:r>
              <a:rPr lang="en-US" sz="1400"/>
              <a:t>Subject to change</a:t>
            </a:r>
          </a:p>
          <a:p>
            <a:r>
              <a:rPr lang="en-US" sz="1400"/>
              <a:t>Note: Schedule practice on competition floor will be included in the finalized schedule</a:t>
            </a:r>
          </a:p>
        </p:txBody>
      </p:sp>
    </p:spTree>
    <p:extLst>
      <p:ext uri="{BB962C8B-B14F-4D97-AF65-F5344CB8AC3E}">
        <p14:creationId xmlns:p14="http://schemas.microsoft.com/office/powerpoint/2010/main" val="1266477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5" name="Rubrik 4">
            <a:extLst>
              <a:ext uri="{FF2B5EF4-FFF2-40B4-BE49-F238E27FC236}">
                <a16:creationId xmlns:a16="http://schemas.microsoft.com/office/drawing/2014/main" id="{2C83AE80-F5D1-4182-D092-36E40C1883AE}"/>
              </a:ext>
            </a:extLst>
          </p:cNvPr>
          <p:cNvSpPr>
            <a:spLocks noGrp="1"/>
          </p:cNvSpPr>
          <p:nvPr>
            <p:ph type="title"/>
          </p:nvPr>
        </p:nvSpPr>
        <p:spPr>
          <a:xfrm>
            <a:off x="838200" y="63262"/>
            <a:ext cx="10515600" cy="1325563"/>
          </a:xfrm>
        </p:spPr>
        <p:txBody>
          <a:bodyPr>
            <a:normAutofit/>
          </a:bodyPr>
          <a:lstStyle/>
          <a:p>
            <a:r>
              <a:rPr lang="en-US" sz="2800" b="1">
                <a:latin typeface="+mn-lt"/>
              </a:rPr>
              <a:t>Registration Timeline</a:t>
            </a:r>
            <a:endParaRPr lang="en-US" sz="2800" b="1">
              <a:latin typeface="+mn-lt"/>
              <a:cs typeface="Calibri"/>
            </a:endParaRPr>
          </a:p>
        </p:txBody>
      </p:sp>
      <p:pic>
        <p:nvPicPr>
          <p:cNvPr id="2" name="Picture 4">
            <a:extLst>
              <a:ext uri="{FF2B5EF4-FFF2-40B4-BE49-F238E27FC236}">
                <a16:creationId xmlns:a16="http://schemas.microsoft.com/office/drawing/2014/main" id="{A0D2F6E2-DE10-97F7-2C51-FADB8F99E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graphicFrame>
        <p:nvGraphicFramePr>
          <p:cNvPr id="8" name="Platshållare för innehåll 7">
            <a:extLst>
              <a:ext uri="{FF2B5EF4-FFF2-40B4-BE49-F238E27FC236}">
                <a16:creationId xmlns:a16="http://schemas.microsoft.com/office/drawing/2014/main" id="{424B254D-8A06-BC8C-F847-C409B11CAD0E}"/>
              </a:ext>
            </a:extLst>
          </p:cNvPr>
          <p:cNvGraphicFramePr>
            <a:graphicFrameLocks noGrp="1"/>
          </p:cNvGraphicFramePr>
          <p:nvPr>
            <p:ph idx="1"/>
            <p:extLst>
              <p:ext uri="{D42A27DB-BD31-4B8C-83A1-F6EECF244321}">
                <p14:modId xmlns:p14="http://schemas.microsoft.com/office/powerpoint/2010/main" val="3337694333"/>
              </p:ext>
            </p:extLst>
          </p:nvPr>
        </p:nvGraphicFramePr>
        <p:xfrm>
          <a:off x="838200" y="1825625"/>
          <a:ext cx="9294342" cy="4445000"/>
        </p:xfrm>
        <a:graphic>
          <a:graphicData uri="http://schemas.openxmlformats.org/drawingml/2006/table">
            <a:tbl>
              <a:tblPr firstRow="1" bandRow="1">
                <a:tableStyleId>{5C22544A-7EE6-4342-B048-85BDC9FD1C3A}</a:tableStyleId>
              </a:tblPr>
              <a:tblGrid>
                <a:gridCol w="2056372">
                  <a:extLst>
                    <a:ext uri="{9D8B030D-6E8A-4147-A177-3AD203B41FA5}">
                      <a16:colId xmlns:a16="http://schemas.microsoft.com/office/drawing/2014/main" val="2539616499"/>
                    </a:ext>
                  </a:extLst>
                </a:gridCol>
                <a:gridCol w="5190568">
                  <a:extLst>
                    <a:ext uri="{9D8B030D-6E8A-4147-A177-3AD203B41FA5}">
                      <a16:colId xmlns:a16="http://schemas.microsoft.com/office/drawing/2014/main" val="2631211486"/>
                    </a:ext>
                  </a:extLst>
                </a:gridCol>
                <a:gridCol w="2047402">
                  <a:extLst>
                    <a:ext uri="{9D8B030D-6E8A-4147-A177-3AD203B41FA5}">
                      <a16:colId xmlns:a16="http://schemas.microsoft.com/office/drawing/2014/main" val="1251344380"/>
                    </a:ext>
                  </a:extLst>
                </a:gridCol>
              </a:tblGrid>
              <a:tr h="370840">
                <a:tc>
                  <a:txBody>
                    <a:bodyPr/>
                    <a:lstStyle/>
                    <a:p>
                      <a:r>
                        <a:rPr lang="en-US">
                          <a:solidFill>
                            <a:schemeClr val="tx1"/>
                          </a:solidFill>
                          <a:latin typeface="+mn-lt"/>
                        </a:rPr>
                        <a:t>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latin typeface="+mn-lt"/>
                        </a:rPr>
                        <a:t>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solidFill>
                            <a:schemeClr val="tx1"/>
                          </a:solidFill>
                          <a:latin typeface="+mn-lt"/>
                        </a:rPr>
                        <a:t>Comment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0242316"/>
                  </a:ext>
                </a:extLst>
              </a:tr>
              <a:tr h="370840">
                <a:tc>
                  <a:txBody>
                    <a:bodyPr/>
                    <a:lstStyle/>
                    <a:p>
                      <a:r>
                        <a:rPr lang="en-US">
                          <a:latin typeface="+mn-lt"/>
                        </a:rPr>
                        <a:t>January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Event Folder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705494"/>
                  </a:ext>
                </a:extLst>
              </a:tr>
              <a:tr h="370840">
                <a:tc>
                  <a:txBody>
                    <a:bodyPr/>
                    <a:lstStyle/>
                    <a:p>
                      <a:r>
                        <a:rPr lang="en-US">
                          <a:latin typeface="+mn-lt"/>
                        </a:rPr>
                        <a:t>January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Pre estimation high level from NGB’s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In excel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5617096"/>
                  </a:ext>
                </a:extLst>
              </a:tr>
              <a:tr h="370840">
                <a:tc>
                  <a:txBody>
                    <a:bodyPr/>
                    <a:lstStyle/>
                    <a:p>
                      <a:r>
                        <a:rPr lang="en-US">
                          <a:latin typeface="+mn-lt"/>
                        </a:rPr>
                        <a:t>March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Registration opens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Registration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5096919"/>
                  </a:ext>
                </a:extLst>
              </a:tr>
              <a:tr h="370840">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Judge nomination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990718"/>
                  </a:ext>
                </a:extLst>
              </a:tr>
              <a:tr h="370840">
                <a:tc>
                  <a:txBody>
                    <a:bodyPr/>
                    <a:lstStyle/>
                    <a:p>
                      <a:r>
                        <a:rPr lang="en-US">
                          <a:latin typeface="+mn-lt"/>
                        </a:rPr>
                        <a:t>1</a:t>
                      </a:r>
                      <a:r>
                        <a:rPr lang="en-US" baseline="30000">
                          <a:latin typeface="+mn-lt"/>
                        </a:rPr>
                        <a:t>st</a:t>
                      </a:r>
                      <a:r>
                        <a:rPr lang="en-US">
                          <a:latin typeface="+mn-lt"/>
                        </a:rPr>
                        <a:t> of April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1</a:t>
                      </a:r>
                      <a:r>
                        <a:rPr lang="en-US" baseline="30000">
                          <a:latin typeface="+mn-lt"/>
                        </a:rPr>
                        <a:t>st</a:t>
                      </a:r>
                      <a:r>
                        <a:rPr lang="en-US">
                          <a:latin typeface="+mn-lt"/>
                        </a:rPr>
                        <a:t> round of entries close (no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195673"/>
                  </a:ext>
                </a:extLst>
              </a:tr>
              <a:tr h="370840">
                <a:tc>
                  <a:txBody>
                    <a:bodyPr/>
                    <a:lstStyle/>
                    <a:p>
                      <a:r>
                        <a:rPr lang="en-US">
                          <a:latin typeface="+mn-lt"/>
                        </a:rPr>
                        <a:t>1</a:t>
                      </a:r>
                      <a:r>
                        <a:rPr lang="en-US" baseline="30000">
                          <a:latin typeface="+mn-lt"/>
                        </a:rPr>
                        <a:t>st</a:t>
                      </a:r>
                      <a:r>
                        <a:rPr lang="en-US">
                          <a:latin typeface="+mn-lt"/>
                        </a:rPr>
                        <a:t> of April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30% payment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6369751"/>
                  </a:ext>
                </a:extLst>
              </a:tr>
              <a:tr h="370840">
                <a:tc>
                  <a:txBody>
                    <a:bodyPr/>
                    <a:lstStyle/>
                    <a:p>
                      <a:r>
                        <a:rPr lang="en-US">
                          <a:latin typeface="+mn-lt"/>
                        </a:rPr>
                        <a:t>22</a:t>
                      </a:r>
                      <a:r>
                        <a:rPr lang="en-US" baseline="30000">
                          <a:latin typeface="+mn-lt"/>
                        </a:rPr>
                        <a:t>nd</a:t>
                      </a:r>
                      <a:r>
                        <a:rPr lang="en-US">
                          <a:latin typeface="+mn-lt"/>
                        </a:rPr>
                        <a:t> of April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2</a:t>
                      </a:r>
                      <a:r>
                        <a:rPr lang="en-US" baseline="30000">
                          <a:latin typeface="+mn-lt"/>
                        </a:rPr>
                        <a:t>nd</a:t>
                      </a:r>
                      <a:r>
                        <a:rPr lang="en-US">
                          <a:latin typeface="+mn-lt"/>
                        </a:rPr>
                        <a:t> round of extra entries opens (no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0021113"/>
                  </a:ext>
                </a:extLst>
              </a:tr>
              <a:tr h="370840">
                <a:tc>
                  <a:txBody>
                    <a:bodyPr/>
                    <a:lstStyle/>
                    <a:p>
                      <a:r>
                        <a:rPr lang="en-US">
                          <a:latin typeface="+mn-lt"/>
                        </a:rPr>
                        <a:t>1</a:t>
                      </a:r>
                      <a:r>
                        <a:rPr lang="en-US" baseline="30000">
                          <a:latin typeface="+mn-lt"/>
                        </a:rPr>
                        <a:t>st</a:t>
                      </a:r>
                      <a:r>
                        <a:rPr lang="en-US">
                          <a:latin typeface="+mn-lt"/>
                        </a:rPr>
                        <a:t> of June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Final registration close (slots to be filled with names)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75% refund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0801096"/>
                  </a:ext>
                </a:extLst>
              </a:tr>
              <a:tr h="370840">
                <a:tc>
                  <a:txBody>
                    <a:bodyPr/>
                    <a:lstStyle/>
                    <a:p>
                      <a:r>
                        <a:rPr lang="en-US">
                          <a:latin typeface="+mn-lt"/>
                        </a:rPr>
                        <a:t>1</a:t>
                      </a:r>
                      <a:r>
                        <a:rPr lang="en-US" baseline="30000">
                          <a:latin typeface="+mn-lt"/>
                        </a:rPr>
                        <a:t>st</a:t>
                      </a:r>
                      <a:r>
                        <a:rPr lang="en-US">
                          <a:latin typeface="+mn-lt"/>
                        </a:rPr>
                        <a:t> of June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Final Invoice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4194940"/>
                  </a:ext>
                </a:extLst>
              </a:tr>
              <a:tr h="370840">
                <a:tc>
                  <a:txBody>
                    <a:bodyPr/>
                    <a:lstStyle/>
                    <a:p>
                      <a:r>
                        <a:rPr lang="en-US">
                          <a:latin typeface="+mn-lt"/>
                        </a:rPr>
                        <a:t>1</a:t>
                      </a:r>
                      <a:r>
                        <a:rPr lang="en-US" baseline="30000">
                          <a:latin typeface="+mn-lt"/>
                        </a:rPr>
                        <a:t>st</a:t>
                      </a:r>
                      <a:r>
                        <a:rPr lang="en-US">
                          <a:latin typeface="+mn-lt"/>
                        </a:rPr>
                        <a:t> of June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Final Judge nomination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6215417"/>
                  </a:ext>
                </a:extLst>
              </a:tr>
              <a:tr h="180625">
                <a:tc>
                  <a:txBody>
                    <a:bodyPr/>
                    <a:lstStyle/>
                    <a:p>
                      <a:r>
                        <a:rPr lang="en-US">
                          <a:latin typeface="+mn-lt"/>
                        </a:rPr>
                        <a:t>1</a:t>
                      </a:r>
                      <a:r>
                        <a:rPr lang="en-US" baseline="30000">
                          <a:latin typeface="+mn-lt"/>
                        </a:rPr>
                        <a:t>st</a:t>
                      </a:r>
                      <a:r>
                        <a:rPr lang="en-US">
                          <a:latin typeface="+mn-lt"/>
                        </a:rPr>
                        <a:t> of July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atin typeface="+mn-lt"/>
                        </a:rPr>
                        <a:t>25% refund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6478756"/>
                  </a:ext>
                </a:extLst>
              </a:tr>
            </a:tbl>
          </a:graphicData>
        </a:graphic>
      </p:graphicFrame>
      <p:sp>
        <p:nvSpPr>
          <p:cNvPr id="4" name="textruta 3">
            <a:extLst>
              <a:ext uri="{FF2B5EF4-FFF2-40B4-BE49-F238E27FC236}">
                <a16:creationId xmlns:a16="http://schemas.microsoft.com/office/drawing/2014/main" id="{C3F217F4-19A8-9285-3693-C920FCAD9FA9}"/>
              </a:ext>
            </a:extLst>
          </p:cNvPr>
          <p:cNvSpPr txBox="1"/>
          <p:nvPr/>
        </p:nvSpPr>
        <p:spPr>
          <a:xfrm>
            <a:off x="838200" y="1224845"/>
            <a:ext cx="5713552" cy="400110"/>
          </a:xfrm>
          <a:prstGeom prst="rect">
            <a:avLst/>
          </a:prstGeom>
          <a:noFill/>
        </p:spPr>
        <p:txBody>
          <a:bodyPr wrap="none" rtlCol="0">
            <a:spAutoFit/>
          </a:bodyPr>
          <a:lstStyle/>
          <a:p>
            <a:r>
              <a:rPr lang="en-US" sz="2000"/>
              <a:t>WC information and Q&amp;A meeting for NGB’s monthly</a:t>
            </a:r>
          </a:p>
        </p:txBody>
      </p:sp>
    </p:spTree>
    <p:extLst>
      <p:ext uri="{BB962C8B-B14F-4D97-AF65-F5344CB8AC3E}">
        <p14:creationId xmlns:p14="http://schemas.microsoft.com/office/powerpoint/2010/main" val="4073074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pPr>
              <a:buFontTx/>
              <a:buChar char="-"/>
            </a:pPr>
            <a:endParaRPr lang="en-US"/>
          </a:p>
          <a:p>
            <a:pPr marL="0" indent="0">
              <a:buNone/>
            </a:pPr>
            <a:endParaRPr lang="en-AU"/>
          </a:p>
        </p:txBody>
      </p:sp>
      <p:sp>
        <p:nvSpPr>
          <p:cNvPr id="5" name="Rubrik 4">
            <a:extLst>
              <a:ext uri="{FF2B5EF4-FFF2-40B4-BE49-F238E27FC236}">
                <a16:creationId xmlns:a16="http://schemas.microsoft.com/office/drawing/2014/main" id="{2C83AE80-F5D1-4182-D092-36E40C1883AE}"/>
              </a:ext>
            </a:extLst>
          </p:cNvPr>
          <p:cNvSpPr>
            <a:spLocks noGrp="1"/>
          </p:cNvSpPr>
          <p:nvPr>
            <p:ph type="title"/>
          </p:nvPr>
        </p:nvSpPr>
        <p:spPr>
          <a:xfrm>
            <a:off x="563622" y="331321"/>
            <a:ext cx="10515600" cy="1325563"/>
          </a:xfrm>
        </p:spPr>
        <p:txBody>
          <a:bodyPr>
            <a:normAutofit/>
          </a:bodyPr>
          <a:lstStyle/>
          <a:p>
            <a:r>
              <a:rPr lang="en-US" sz="2800" b="1">
                <a:latin typeface="+mn-lt"/>
              </a:rPr>
              <a:t>Number of Entry</a:t>
            </a:r>
            <a:endParaRPr lang="en-US" sz="2800" b="1">
              <a:latin typeface="+mn-lt"/>
              <a:cs typeface="Calibri"/>
            </a:endParaRPr>
          </a:p>
        </p:txBody>
      </p:sp>
      <p:pic>
        <p:nvPicPr>
          <p:cNvPr id="9" name="Picture 8" descr="Icon&#10;&#10;Description automatically generated">
            <a:extLst>
              <a:ext uri="{FF2B5EF4-FFF2-40B4-BE49-F238E27FC236}">
                <a16:creationId xmlns:a16="http://schemas.microsoft.com/office/drawing/2014/main" id="{31D529CF-C4B7-F482-D254-3703A0470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3799" y="5307"/>
            <a:ext cx="1326693" cy="2119085"/>
          </a:xfrm>
          <a:prstGeom prst="rect">
            <a:avLst/>
          </a:prstGeom>
        </p:spPr>
      </p:pic>
      <p:sp>
        <p:nvSpPr>
          <p:cNvPr id="4" name="textruta 3">
            <a:extLst>
              <a:ext uri="{FF2B5EF4-FFF2-40B4-BE49-F238E27FC236}">
                <a16:creationId xmlns:a16="http://schemas.microsoft.com/office/drawing/2014/main" id="{C2DFD432-9AFE-5547-F8A9-F49528BE3E2A}"/>
              </a:ext>
            </a:extLst>
          </p:cNvPr>
          <p:cNvSpPr txBox="1"/>
          <p:nvPr/>
        </p:nvSpPr>
        <p:spPr>
          <a:xfrm>
            <a:off x="772866" y="1720840"/>
            <a:ext cx="9711690" cy="3785652"/>
          </a:xfrm>
          <a:prstGeom prst="rect">
            <a:avLst/>
          </a:prstGeom>
          <a:noFill/>
        </p:spPr>
        <p:txBody>
          <a:bodyPr wrap="square">
            <a:spAutoFit/>
          </a:bodyPr>
          <a:lstStyle/>
          <a:p>
            <a:pPr marL="0" indent="0">
              <a:buNone/>
            </a:pPr>
            <a:r>
              <a:rPr lang="en-US" sz="2400">
                <a:effectLst/>
              </a:rPr>
              <a:t>For JWC and WC each NGB can send three (3) entries for each event/gender. </a:t>
            </a:r>
          </a:p>
          <a:p>
            <a:pPr marL="0" indent="0">
              <a:buNone/>
            </a:pPr>
            <a:r>
              <a:rPr lang="en-US" sz="2400">
                <a:effectLst/>
              </a:rPr>
              <a:t>Additional entry can be asked for</a:t>
            </a:r>
            <a:br>
              <a:rPr lang="en-US" sz="2400">
                <a:effectLst/>
              </a:rPr>
            </a:br>
            <a:endParaRPr lang="en-US" sz="2400"/>
          </a:p>
          <a:p>
            <a:pPr marL="0" indent="0">
              <a:buNone/>
            </a:pPr>
            <a:r>
              <a:rPr lang="en-US" sz="2400"/>
              <a:t>For IOT each NGB can send two (2) entries for each event/gender/age group</a:t>
            </a:r>
          </a:p>
          <a:p>
            <a:pPr marL="0" indent="0">
              <a:buNone/>
            </a:pPr>
            <a:r>
              <a:rPr lang="en-US" sz="2400"/>
              <a:t>(12-15, 16-18, 19 +, 30+)</a:t>
            </a:r>
          </a:p>
          <a:p>
            <a:pPr marL="0" indent="0">
              <a:buNone/>
            </a:pPr>
            <a:r>
              <a:rPr lang="en-US" sz="2400"/>
              <a:t>Additional entry can be asked for</a:t>
            </a:r>
          </a:p>
          <a:p>
            <a:pPr marL="0" indent="0">
              <a:buNone/>
            </a:pPr>
            <a:endParaRPr lang="en-US" sz="2400"/>
          </a:p>
          <a:p>
            <a:pPr marL="0" indent="0">
              <a:buNone/>
            </a:pPr>
            <a:r>
              <a:rPr lang="en-US" sz="2400"/>
              <a:t>For Double Dutch Contest  each NGB can send one (1) entry for each event/category . </a:t>
            </a:r>
          </a:p>
          <a:p>
            <a:pPr marL="0" indent="0">
              <a:buNone/>
            </a:pPr>
            <a:r>
              <a:rPr lang="en-US" sz="2400"/>
              <a:t>Additional entry can be asked for</a:t>
            </a:r>
          </a:p>
        </p:txBody>
      </p:sp>
    </p:spTree>
    <p:extLst>
      <p:ext uri="{BB962C8B-B14F-4D97-AF65-F5344CB8AC3E}">
        <p14:creationId xmlns:p14="http://schemas.microsoft.com/office/powerpoint/2010/main" val="980610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pPr>
              <a:buFontTx/>
              <a:buChar char="-"/>
            </a:pPr>
            <a:endParaRPr lang="en-US"/>
          </a:p>
          <a:p>
            <a:pPr marL="0" indent="0">
              <a:buNone/>
            </a:pPr>
            <a:endParaRPr lang="en-AU"/>
          </a:p>
        </p:txBody>
      </p:sp>
      <p:sp>
        <p:nvSpPr>
          <p:cNvPr id="5" name="Rubrik 4">
            <a:extLst>
              <a:ext uri="{FF2B5EF4-FFF2-40B4-BE49-F238E27FC236}">
                <a16:creationId xmlns:a16="http://schemas.microsoft.com/office/drawing/2014/main" id="{2C83AE80-F5D1-4182-D092-36E40C1883AE}"/>
              </a:ext>
            </a:extLst>
          </p:cNvPr>
          <p:cNvSpPr>
            <a:spLocks noGrp="1"/>
          </p:cNvSpPr>
          <p:nvPr>
            <p:ph type="title"/>
          </p:nvPr>
        </p:nvSpPr>
        <p:spPr>
          <a:xfrm>
            <a:off x="514350" y="95208"/>
            <a:ext cx="9732317" cy="585829"/>
          </a:xfrm>
        </p:spPr>
        <p:txBody>
          <a:bodyPr>
            <a:normAutofit/>
          </a:bodyPr>
          <a:lstStyle/>
          <a:p>
            <a:r>
              <a:rPr lang="en-US" sz="2800">
                <a:latin typeface="+mn-lt"/>
              </a:rPr>
              <a:t>Number of entries per NGB</a:t>
            </a:r>
          </a:p>
        </p:txBody>
      </p:sp>
      <p:pic>
        <p:nvPicPr>
          <p:cNvPr id="9" name="Picture 8" descr="Icon&#10;&#10;Description automatically generated">
            <a:extLst>
              <a:ext uri="{FF2B5EF4-FFF2-40B4-BE49-F238E27FC236}">
                <a16:creationId xmlns:a16="http://schemas.microsoft.com/office/drawing/2014/main" id="{31D529CF-C4B7-F482-D254-3703A0470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3799" y="5307"/>
            <a:ext cx="1326693" cy="2119085"/>
          </a:xfrm>
          <a:prstGeom prst="rect">
            <a:avLst/>
          </a:prstGeom>
        </p:spPr>
      </p:pic>
      <p:graphicFrame>
        <p:nvGraphicFramePr>
          <p:cNvPr id="6" name="Tabell 5">
            <a:extLst>
              <a:ext uri="{FF2B5EF4-FFF2-40B4-BE49-F238E27FC236}">
                <a16:creationId xmlns:a16="http://schemas.microsoft.com/office/drawing/2014/main" id="{557F3BFB-0067-AA9B-9060-4741FF1116E4}"/>
              </a:ext>
            </a:extLst>
          </p:cNvPr>
          <p:cNvGraphicFramePr>
            <a:graphicFrameLocks noGrp="1"/>
          </p:cNvGraphicFramePr>
          <p:nvPr>
            <p:extLst>
              <p:ext uri="{D42A27DB-BD31-4B8C-83A1-F6EECF244321}">
                <p14:modId xmlns:p14="http://schemas.microsoft.com/office/powerpoint/2010/main" val="2016879457"/>
              </p:ext>
            </p:extLst>
          </p:nvPr>
        </p:nvGraphicFramePr>
        <p:xfrm>
          <a:off x="514350" y="555307"/>
          <a:ext cx="6195061" cy="6196475"/>
        </p:xfrm>
        <a:graphic>
          <a:graphicData uri="http://schemas.openxmlformats.org/drawingml/2006/table">
            <a:tbl>
              <a:tblPr>
                <a:tableStyleId>{5C22544A-7EE6-4342-B048-85BDC9FD1C3A}</a:tableStyleId>
              </a:tblPr>
              <a:tblGrid>
                <a:gridCol w="1177787">
                  <a:extLst>
                    <a:ext uri="{9D8B030D-6E8A-4147-A177-3AD203B41FA5}">
                      <a16:colId xmlns:a16="http://schemas.microsoft.com/office/drawing/2014/main" val="2114987498"/>
                    </a:ext>
                  </a:extLst>
                </a:gridCol>
                <a:gridCol w="716753">
                  <a:extLst>
                    <a:ext uri="{9D8B030D-6E8A-4147-A177-3AD203B41FA5}">
                      <a16:colId xmlns:a16="http://schemas.microsoft.com/office/drawing/2014/main" val="3681254490"/>
                    </a:ext>
                  </a:extLst>
                </a:gridCol>
                <a:gridCol w="764537">
                  <a:extLst>
                    <a:ext uri="{9D8B030D-6E8A-4147-A177-3AD203B41FA5}">
                      <a16:colId xmlns:a16="http://schemas.microsoft.com/office/drawing/2014/main" val="1366605211"/>
                    </a:ext>
                  </a:extLst>
                </a:gridCol>
                <a:gridCol w="842729">
                  <a:extLst>
                    <a:ext uri="{9D8B030D-6E8A-4147-A177-3AD203B41FA5}">
                      <a16:colId xmlns:a16="http://schemas.microsoft.com/office/drawing/2014/main" val="939025615"/>
                    </a:ext>
                  </a:extLst>
                </a:gridCol>
                <a:gridCol w="656420">
                  <a:extLst>
                    <a:ext uri="{9D8B030D-6E8A-4147-A177-3AD203B41FA5}">
                      <a16:colId xmlns:a16="http://schemas.microsoft.com/office/drawing/2014/main" val="2523283789"/>
                    </a:ext>
                  </a:extLst>
                </a:gridCol>
                <a:gridCol w="663057">
                  <a:extLst>
                    <a:ext uri="{9D8B030D-6E8A-4147-A177-3AD203B41FA5}">
                      <a16:colId xmlns:a16="http://schemas.microsoft.com/office/drawing/2014/main" val="1051082623"/>
                    </a:ext>
                  </a:extLst>
                </a:gridCol>
                <a:gridCol w="677240">
                  <a:extLst>
                    <a:ext uri="{9D8B030D-6E8A-4147-A177-3AD203B41FA5}">
                      <a16:colId xmlns:a16="http://schemas.microsoft.com/office/drawing/2014/main" val="464664864"/>
                    </a:ext>
                  </a:extLst>
                </a:gridCol>
                <a:gridCol w="696538">
                  <a:extLst>
                    <a:ext uri="{9D8B030D-6E8A-4147-A177-3AD203B41FA5}">
                      <a16:colId xmlns:a16="http://schemas.microsoft.com/office/drawing/2014/main" val="2813762411"/>
                    </a:ext>
                  </a:extLst>
                </a:gridCol>
              </a:tblGrid>
              <a:tr h="445193">
                <a:tc>
                  <a:txBody>
                    <a:bodyPr/>
                    <a:lstStyle/>
                    <a:p>
                      <a:pPr algn="ctr" fontAlgn="ctr"/>
                      <a:r>
                        <a:rPr lang="en-US" sz="1000" b="1" u="none" strike="noStrike" noProof="0">
                          <a:solidFill>
                            <a:schemeClr val="tx1"/>
                          </a:solidFill>
                          <a:effectLst/>
                          <a:latin typeface="+mj-lt"/>
                        </a:rPr>
                        <a:t>Competition</a:t>
                      </a:r>
                      <a:endParaRPr lang="en-US" sz="1000" b="1" i="0" u="none" strike="noStrike" noProof="0">
                        <a:solidFill>
                          <a:schemeClr val="tx1"/>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1" u="none" strike="noStrike" noProof="0">
                          <a:solidFill>
                            <a:schemeClr val="tx1"/>
                          </a:solidFill>
                          <a:effectLst/>
                          <a:latin typeface="+mj-lt"/>
                        </a:rPr>
                        <a:t>Age Division</a:t>
                      </a:r>
                      <a:endParaRPr lang="en-US" sz="1000" b="1" i="0" u="none" strike="noStrike" noProof="0">
                        <a:solidFill>
                          <a:schemeClr val="tx1"/>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ctr"/>
                      <a:r>
                        <a:rPr lang="en-US" sz="1000" b="1" u="none" strike="noStrike" noProof="0">
                          <a:solidFill>
                            <a:schemeClr val="tx1"/>
                          </a:solidFill>
                          <a:effectLst/>
                          <a:latin typeface="+mj-lt"/>
                        </a:rPr>
                        <a:t>Team</a:t>
                      </a:r>
                      <a:endParaRPr lang="en-US" sz="1000" b="1" i="0" u="none" strike="noStrike" noProof="0">
                        <a:solidFill>
                          <a:schemeClr val="tx1"/>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gridSpan="2">
                  <a:txBody>
                    <a:bodyPr/>
                    <a:lstStyle/>
                    <a:p>
                      <a:pPr algn="ctr" fontAlgn="ctr"/>
                      <a:r>
                        <a:rPr lang="en-US" sz="1000" b="1" u="none" strike="noStrike" noProof="0">
                          <a:solidFill>
                            <a:schemeClr val="tx1"/>
                          </a:solidFill>
                          <a:effectLst/>
                          <a:latin typeface="+mj-lt"/>
                        </a:rPr>
                        <a:t>Individual</a:t>
                      </a:r>
                      <a:endParaRPr lang="en-US" sz="1000" b="1" i="0" u="none" strike="noStrike" noProof="0">
                        <a:solidFill>
                          <a:schemeClr val="tx1"/>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fontAlgn="ctr"/>
                      <a:r>
                        <a:rPr lang="en-US" sz="1000" b="1" u="none" strike="noStrike" noProof="0">
                          <a:solidFill>
                            <a:schemeClr val="tx1"/>
                          </a:solidFill>
                          <a:effectLst/>
                          <a:latin typeface="+mj-lt"/>
                        </a:rPr>
                        <a:t>Show</a:t>
                      </a:r>
                      <a:endParaRPr lang="en-US" sz="1000" b="1" i="0" u="none" strike="noStrike" noProof="0">
                        <a:solidFill>
                          <a:schemeClr val="tx1"/>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246123"/>
                  </a:ext>
                </a:extLst>
              </a:tr>
              <a:tr h="667789">
                <a:tc>
                  <a:txBody>
                    <a:bodyPr/>
                    <a:lstStyle/>
                    <a:p>
                      <a:pPr algn="ctr" fontAlgn="ctr"/>
                      <a:r>
                        <a:rPr lang="en-US" sz="1000" b="1" u="none" strike="noStrike" noProof="0">
                          <a:effectLst/>
                          <a:latin typeface="+mj-lt"/>
                        </a:rPr>
                        <a:t>Gender Categories</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u="none" strike="noStrike" noProof="0">
                          <a:effectLst/>
                          <a:latin typeface="+mj-lt"/>
                        </a:rPr>
                        <a:t> </a:t>
                      </a:r>
                      <a:endParaRPr lang="en-US" sz="8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1" u="none" strike="noStrike" noProof="0">
                          <a:effectLst/>
                          <a:latin typeface="+mj-lt"/>
                        </a:rPr>
                        <a:t>Male, Female, Mixed (Open)</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1" u="none" strike="noStrike" noProof="0">
                          <a:effectLst/>
                          <a:latin typeface="+mj-lt"/>
                        </a:rPr>
                        <a:t>Male, Female, Mixed (Open)</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1" u="none" strike="noStrike" noProof="0">
                          <a:effectLst/>
                          <a:latin typeface="+mj-lt"/>
                        </a:rPr>
                        <a:t>Any gender</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n-US" sz="1000" b="1" u="none" strike="noStrike" noProof="0">
                          <a:effectLst/>
                          <a:latin typeface="+mj-lt"/>
                        </a:rPr>
                        <a:t>Male, Female</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fontAlgn="ctr"/>
                      <a:r>
                        <a:rPr lang="en-US" sz="1000" b="1" u="none" strike="noStrike" noProof="0">
                          <a:effectLst/>
                          <a:latin typeface="+mj-lt"/>
                        </a:rPr>
                        <a:t>Any gender</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789418"/>
                  </a:ext>
                </a:extLst>
              </a:tr>
              <a:tr h="1206530">
                <a:tc>
                  <a:txBody>
                    <a:bodyPr/>
                    <a:lstStyle/>
                    <a:p>
                      <a:pPr algn="ctr" fontAlgn="ctr"/>
                      <a:r>
                        <a:rPr lang="en-US" sz="1000" b="1" u="none" strike="noStrike" noProof="0">
                          <a:effectLst/>
                          <a:latin typeface="+mj-lt"/>
                        </a:rPr>
                        <a:t>Events</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SRSR</a:t>
                      </a:r>
                    </a:p>
                    <a:p>
                      <a:pPr algn="ctr" fontAlgn="ctr"/>
                      <a:r>
                        <a:rPr lang="en-US" sz="800" u="none" strike="noStrike" noProof="0">
                          <a:effectLst/>
                          <a:latin typeface="+mj-lt"/>
                        </a:rPr>
                        <a:t>SRDR</a:t>
                      </a:r>
                    </a:p>
                    <a:p>
                      <a:pPr algn="ctr" fontAlgn="ctr"/>
                      <a:r>
                        <a:rPr lang="en-US" sz="800" u="none" strike="noStrike" noProof="0">
                          <a:effectLst/>
                          <a:latin typeface="+mj-lt"/>
                        </a:rPr>
                        <a:t>SRPF </a:t>
                      </a:r>
                    </a:p>
                    <a:p>
                      <a:pPr algn="ctr" fontAlgn="ctr"/>
                      <a:r>
                        <a:rPr lang="en-US" sz="800" u="none" strike="noStrike" noProof="0">
                          <a:effectLst/>
                          <a:latin typeface="+mj-lt"/>
                        </a:rPr>
                        <a:t>SRTF</a:t>
                      </a:r>
                    </a:p>
                    <a:p>
                      <a:pPr algn="ctr" fontAlgn="ctr"/>
                      <a:r>
                        <a:rPr lang="en-US" sz="800" u="none" strike="noStrike" noProof="0">
                          <a:effectLst/>
                          <a:latin typeface="+mj-lt"/>
                        </a:rPr>
                        <a:t>DDSR</a:t>
                      </a:r>
                    </a:p>
                    <a:p>
                      <a:pPr algn="ctr" fontAlgn="ctr"/>
                      <a:r>
                        <a:rPr lang="en-US" sz="800" u="none" strike="noStrike" noProof="0">
                          <a:effectLst/>
                          <a:latin typeface="+mj-lt"/>
                        </a:rPr>
                        <a:t>DDSS</a:t>
                      </a:r>
                    </a:p>
                    <a:p>
                      <a:pPr algn="ctr" fontAlgn="ctr"/>
                      <a:r>
                        <a:rPr lang="en-US" sz="800" u="none" strike="noStrike" noProof="0">
                          <a:effectLst/>
                          <a:latin typeface="+mj-lt"/>
                        </a:rPr>
                        <a:t>DDSF</a:t>
                      </a:r>
                    </a:p>
                    <a:p>
                      <a:pPr algn="ctr" fontAlgn="ctr"/>
                      <a:r>
                        <a:rPr lang="en-US" sz="800" u="none" strike="noStrike" noProof="0">
                          <a:effectLst/>
                          <a:latin typeface="+mj-lt"/>
                        </a:rPr>
                        <a:t>DDPF</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Wheel Freestyle (WHPF)</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DD Triad</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SRSS</a:t>
                      </a:r>
                    </a:p>
                    <a:p>
                      <a:pPr algn="ctr" fontAlgn="ctr"/>
                      <a:r>
                        <a:rPr lang="en-US" sz="800" u="none" strike="noStrike" noProof="0">
                          <a:effectLst/>
                          <a:latin typeface="+mj-lt"/>
                        </a:rPr>
                        <a:t> SRSE </a:t>
                      </a:r>
                    </a:p>
                    <a:p>
                      <a:pPr algn="ctr" fontAlgn="ctr"/>
                      <a:r>
                        <a:rPr lang="en-US" sz="800" u="none" strike="noStrike" noProof="0">
                          <a:effectLst/>
                          <a:latin typeface="+mj-lt"/>
                        </a:rPr>
                        <a:t>SRIF</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Triple Unders (SRTU)</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Show Freestyle (SCTF)</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04679"/>
                  </a:ext>
                </a:extLst>
              </a:tr>
              <a:tr h="499258">
                <a:tc rowSpan="4">
                  <a:txBody>
                    <a:bodyPr/>
                    <a:lstStyle/>
                    <a:p>
                      <a:pPr algn="ctr" fontAlgn="ctr"/>
                      <a:r>
                        <a:rPr lang="en-US" sz="1000" b="1" u="none" strike="noStrike" noProof="0">
                          <a:effectLst/>
                          <a:latin typeface="+mj-lt"/>
                        </a:rPr>
                        <a:t>International Open Tournament  </a:t>
                      </a:r>
                    </a:p>
                    <a:p>
                      <a:pPr algn="ctr" fontAlgn="ctr"/>
                      <a:r>
                        <a:rPr lang="en-US" sz="1000" b="1" u="none" strike="noStrike" noProof="0">
                          <a:effectLst/>
                          <a:latin typeface="+mj-lt"/>
                        </a:rPr>
                        <a:t>(IOT)</a:t>
                      </a:r>
                    </a:p>
                    <a:p>
                      <a:pPr algn="ctr" fontAlgn="ctr"/>
                      <a:r>
                        <a:rPr lang="en-US" sz="1000" b="1" u="none" strike="noStrike" noProof="0">
                          <a:effectLst/>
                          <a:latin typeface="+mj-lt"/>
                        </a:rPr>
                        <a:t> </a:t>
                      </a:r>
                    </a:p>
                    <a:p>
                      <a:pPr algn="ctr" fontAlgn="ctr"/>
                      <a:r>
                        <a:rPr lang="en-US" sz="1000" b="1" u="none" strike="noStrike" noProof="0">
                          <a:effectLst/>
                          <a:latin typeface="+mj-lt"/>
                        </a:rPr>
                        <a:t> </a:t>
                      </a:r>
                    </a:p>
                    <a:p>
                      <a:pPr algn="ctr" fontAlgn="ctr"/>
                      <a:r>
                        <a:rPr lang="en-US" sz="1000" b="1" u="none" strike="noStrike" noProof="0">
                          <a:effectLst/>
                          <a:latin typeface="+mj-lt"/>
                        </a:rPr>
                        <a:t> </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12-15</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noProof="0">
                          <a:solidFill>
                            <a:schemeClr val="dk1"/>
                          </a:solidFill>
                          <a:effectLst/>
                          <a:latin typeface="+mj-lt"/>
                          <a:ea typeface="+mn-ea"/>
                          <a:cs typeface="+mn-cs"/>
                        </a:rPr>
                        <a:t> 2 teams per event and </a:t>
                      </a:r>
                    </a:p>
                    <a:p>
                      <a:pPr marL="0" algn="ctr" defTabSz="914400" rtl="0" eaLnBrk="1" fontAlgn="ctr" latinLnBrk="0" hangingPunct="1"/>
                      <a:r>
                        <a:rPr lang="en-US" sz="800" b="0" u="none" strike="noStrike" kern="1200" noProof="0">
                          <a:solidFill>
                            <a:schemeClr val="dk1"/>
                          </a:solidFill>
                          <a:effectLst/>
                          <a:latin typeface="+mj-lt"/>
                          <a:ea typeface="+mn-ea"/>
                          <a:cs typeface="+mn-cs"/>
                        </a:rPr>
                        <a:t>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noProof="0">
                          <a:solidFill>
                            <a:schemeClr val="dk1"/>
                          </a:solidFill>
                          <a:effectLst/>
                          <a:latin typeface="+mj-lt"/>
                          <a:ea typeface="+mn-ea"/>
                          <a:cs typeface="+mn-cs"/>
                        </a:rPr>
                        <a:t> 2 teams </a:t>
                      </a:r>
                    </a:p>
                    <a:p>
                      <a:pPr marL="0" algn="ctr" defTabSz="914400" rtl="0" eaLnBrk="1" fontAlgn="ctr" latinLnBrk="0" hangingPunct="1"/>
                      <a:r>
                        <a:rPr lang="en-US" sz="800" b="0" u="none" strike="noStrike" kern="1200" noProof="0">
                          <a:solidFill>
                            <a:schemeClr val="dk1"/>
                          </a:solidFill>
                          <a:effectLst/>
                          <a:latin typeface="+mj-lt"/>
                          <a:ea typeface="+mn-ea"/>
                          <a:cs typeface="+mn-cs"/>
                        </a:rPr>
                        <a:t>per event </a:t>
                      </a:r>
                    </a:p>
                    <a:p>
                      <a:pPr marL="0" algn="ctr" defTabSz="914400" rtl="0" eaLnBrk="1" fontAlgn="ctr" latinLnBrk="0" hangingPunct="1"/>
                      <a:r>
                        <a:rPr lang="en-US" sz="800" b="0" u="none" strike="noStrike" kern="1200" noProof="0">
                          <a:solidFill>
                            <a:schemeClr val="dk1"/>
                          </a:solidFill>
                          <a:effectLst/>
                          <a:latin typeface="+mj-lt"/>
                          <a:ea typeface="+mn-ea"/>
                          <a:cs typeface="+mn-cs"/>
                        </a:rPr>
                        <a:t>and 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800" b="0" u="none" strike="noStrike" kern="1200" noProof="0">
                          <a:solidFill>
                            <a:schemeClr val="dk1"/>
                          </a:solidFill>
                          <a:effectLst/>
                          <a:latin typeface="+mj-lt"/>
                          <a:ea typeface="+mn-ea"/>
                          <a:cs typeface="+mn-cs"/>
                        </a:rPr>
                        <a:t> 2 athletes per event and 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3380278"/>
                  </a:ext>
                </a:extLst>
              </a:tr>
              <a:tr h="558693">
                <a:tc vMerge="1">
                  <a:txBody>
                    <a:bodyPr/>
                    <a:lstStyle/>
                    <a:p>
                      <a:endParaRPr lang="en-US"/>
                    </a:p>
                  </a:txBody>
                  <a:tcPr/>
                </a:tc>
                <a:tc>
                  <a:txBody>
                    <a:bodyPr/>
                    <a:lstStyle/>
                    <a:p>
                      <a:pPr algn="ctr" fontAlgn="ctr"/>
                      <a:r>
                        <a:rPr lang="en-US" sz="800" u="none" strike="noStrike" noProof="0">
                          <a:effectLst/>
                          <a:latin typeface="+mj-lt"/>
                        </a:rPr>
                        <a:t>16-18</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2 teams per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event and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 2 teams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per event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and gender</a:t>
                      </a:r>
                      <a:endParaRPr lang="en-US" sz="800" b="0" u="none" strike="noStrike" kern="1200" noProof="0">
                        <a:solidFill>
                          <a:schemeClr val="dk1"/>
                        </a:solidFill>
                        <a:effectLst/>
                        <a:latin typeface="+mj-lt"/>
                        <a:ea typeface="+mn-ea"/>
                        <a:cs typeface="+mn-cs"/>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b="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ctr" latinLnBrk="0" hangingPunct="1"/>
                      <a:r>
                        <a:rPr lang="en-US" sz="800" b="0" u="none" strike="noStrike" kern="1200" noProof="0">
                          <a:solidFill>
                            <a:schemeClr val="dk1"/>
                          </a:solidFill>
                          <a:effectLst/>
                          <a:latin typeface="+mj-lt"/>
                          <a:ea typeface="+mn-ea"/>
                          <a:cs typeface="+mn-cs"/>
                        </a:rPr>
                        <a:t> 2 athletes per event and 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2 athlete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 per event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and 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94857816"/>
                  </a:ext>
                </a:extLst>
              </a:tr>
              <a:tr h="594355">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ctr" fontAlgn="ctr"/>
                      <a:r>
                        <a:rPr lang="en-US" sz="800" u="none" strike="noStrike" noProof="0">
                          <a:effectLst/>
                          <a:latin typeface="+mj-lt"/>
                        </a:rPr>
                        <a:t>19+</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2 teams per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event and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 2 teams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per event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and gender</a:t>
                      </a:r>
                      <a:endParaRPr lang="en-US" sz="800" b="0" u="none" strike="noStrike" kern="1200" noProof="0">
                        <a:solidFill>
                          <a:schemeClr val="dk1"/>
                        </a:solidFill>
                        <a:effectLst/>
                        <a:latin typeface="+mj-lt"/>
                        <a:ea typeface="+mn-ea"/>
                        <a:cs typeface="+mn-cs"/>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b="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 2 athletes per event and gender</a:t>
                      </a: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sz="800" b="0" u="none" strike="noStrike" kern="1200" noProof="0">
                        <a:solidFill>
                          <a:schemeClr val="dk1"/>
                        </a:solidFill>
                        <a:effectLst/>
                        <a:latin typeface="+mj-lt"/>
                        <a:ea typeface="+mn-ea"/>
                        <a:cs typeface="+mn-cs"/>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2 athlete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 per event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and 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53131228"/>
                  </a:ext>
                </a:extLst>
              </a:tr>
              <a:tr h="558693">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algn="ctr" fontAlgn="ctr"/>
                      <a:r>
                        <a:rPr lang="en-US" sz="800" u="none" strike="noStrike" noProof="0">
                          <a:effectLst/>
                          <a:latin typeface="+mj-lt"/>
                        </a:rPr>
                        <a:t>30+</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2 teams per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event and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 2 teams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per event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and gender</a:t>
                      </a:r>
                      <a:endParaRPr lang="en-US" sz="800" b="0" u="none" strike="noStrike" kern="1200" noProof="0">
                        <a:solidFill>
                          <a:schemeClr val="dk1"/>
                        </a:solidFill>
                        <a:effectLst/>
                        <a:latin typeface="+mj-lt"/>
                        <a:ea typeface="+mn-ea"/>
                        <a:cs typeface="+mn-cs"/>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 2 athletes per event and gender</a:t>
                      </a:r>
                    </a:p>
                    <a:p>
                      <a:pPr marL="0" algn="ctr" defTabSz="914400" rtl="0" eaLnBrk="1" fontAlgn="ctr" latinLnBrk="0" hangingPunct="1"/>
                      <a:endParaRPr lang="en-US" sz="800" b="0" u="none" strike="noStrike" kern="1200" noProof="0">
                        <a:solidFill>
                          <a:schemeClr val="dk1"/>
                        </a:solidFill>
                        <a:effectLst/>
                        <a:latin typeface="+mj-lt"/>
                        <a:ea typeface="+mn-ea"/>
                        <a:cs typeface="+mn-cs"/>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2 athlete</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 per event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u="none" strike="noStrike" kern="1200" noProof="0">
                          <a:solidFill>
                            <a:schemeClr val="dk1"/>
                          </a:solidFill>
                          <a:effectLst/>
                          <a:latin typeface="+mj-lt"/>
                          <a:ea typeface="+mn-ea"/>
                          <a:cs typeface="+mn-cs"/>
                        </a:rPr>
                        <a:t>and gender</a:t>
                      </a: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69612492"/>
                  </a:ext>
                </a:extLst>
              </a:tr>
              <a:tr h="667789">
                <a:tc>
                  <a:txBody>
                    <a:bodyPr/>
                    <a:lstStyle/>
                    <a:p>
                      <a:pPr algn="ctr" fontAlgn="ctr"/>
                      <a:r>
                        <a:rPr lang="en-US" sz="1000" b="1" u="none" strike="noStrike" noProof="0">
                          <a:effectLst/>
                          <a:latin typeface="+mj-lt"/>
                        </a:rPr>
                        <a:t>Junior World Championship </a:t>
                      </a:r>
                    </a:p>
                    <a:p>
                      <a:pPr algn="ctr" fontAlgn="ctr"/>
                      <a:r>
                        <a:rPr lang="en-US" sz="1000" b="1" u="none" strike="noStrike" noProof="0">
                          <a:effectLst/>
                          <a:latin typeface="+mj-lt"/>
                        </a:rPr>
                        <a:t>(JWC)</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12-15</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3 teams per </a:t>
                      </a:r>
                    </a:p>
                    <a:p>
                      <a:pPr algn="ctr" fontAlgn="ctr"/>
                      <a:r>
                        <a:rPr lang="en-US" sz="800" u="none" strike="noStrike" noProof="0">
                          <a:effectLst/>
                          <a:latin typeface="+mj-lt"/>
                        </a:rPr>
                        <a:t>event and </a:t>
                      </a:r>
                    </a:p>
                    <a:p>
                      <a:pPr algn="ctr" fontAlgn="ctr"/>
                      <a:r>
                        <a:rPr lang="en-US" sz="800" u="none" strike="noStrike" noProof="0">
                          <a:effectLst/>
                          <a:latin typeface="+mj-lt"/>
                        </a:rPr>
                        <a:t>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noProof="0">
                          <a:solidFill>
                            <a:schemeClr val="dk1"/>
                          </a:solidFill>
                          <a:effectLst/>
                          <a:latin typeface="+mj-lt"/>
                          <a:ea typeface="+mn-ea"/>
                          <a:cs typeface="+mn-cs"/>
                        </a:rPr>
                        <a:t>3 teams </a:t>
                      </a:r>
                    </a:p>
                    <a:p>
                      <a:pPr marL="0" algn="ctr" defTabSz="914400" rtl="0" eaLnBrk="1" fontAlgn="ctr" latinLnBrk="0" hangingPunct="1"/>
                      <a:r>
                        <a:rPr lang="en-US" sz="800" b="0" u="none" strike="noStrike" kern="1200" noProof="0">
                          <a:solidFill>
                            <a:schemeClr val="dk1"/>
                          </a:solidFill>
                          <a:effectLst/>
                          <a:latin typeface="+mj-lt"/>
                          <a:ea typeface="+mn-ea"/>
                          <a:cs typeface="+mn-cs"/>
                        </a:rPr>
                        <a:t>per event </a:t>
                      </a:r>
                    </a:p>
                    <a:p>
                      <a:pPr marL="0" algn="ctr" defTabSz="914400" rtl="0" eaLnBrk="1" fontAlgn="ctr" latinLnBrk="0" hangingPunct="1"/>
                      <a:r>
                        <a:rPr lang="en-US" sz="800" b="0" u="none" strike="noStrike" kern="1200" noProof="0">
                          <a:solidFill>
                            <a:schemeClr val="dk1"/>
                          </a:solidFill>
                          <a:effectLst/>
                          <a:latin typeface="+mj-lt"/>
                          <a:ea typeface="+mn-ea"/>
                          <a:cs typeface="+mn-cs"/>
                        </a:rPr>
                        <a:t>and 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800" u="none" strike="noStrike" noProof="0">
                          <a:effectLst/>
                          <a:latin typeface="+mj-lt"/>
                        </a:rPr>
                        <a:t>3 athletes per event and 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92445563"/>
                  </a:ext>
                </a:extLst>
              </a:tr>
              <a:tr h="560019">
                <a:tc>
                  <a:txBody>
                    <a:bodyPr/>
                    <a:lstStyle/>
                    <a:p>
                      <a:pPr algn="ctr" fontAlgn="ctr"/>
                      <a:r>
                        <a:rPr lang="en-US" sz="1000" b="1" u="none" strike="noStrike" noProof="0">
                          <a:effectLst/>
                          <a:latin typeface="+mj-lt"/>
                        </a:rPr>
                        <a:t>Senior World Championship </a:t>
                      </a:r>
                    </a:p>
                    <a:p>
                      <a:pPr algn="ctr" fontAlgn="ctr"/>
                      <a:r>
                        <a:rPr lang="en-US" sz="1000" b="1" u="none" strike="noStrike" noProof="0">
                          <a:effectLst/>
                          <a:latin typeface="+mj-lt"/>
                        </a:rPr>
                        <a:t>(WC)</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16+</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3 teams per </a:t>
                      </a:r>
                    </a:p>
                    <a:p>
                      <a:pPr algn="ctr" fontAlgn="ctr"/>
                      <a:r>
                        <a:rPr lang="en-US" sz="800" u="none" strike="noStrike" noProof="0">
                          <a:effectLst/>
                          <a:latin typeface="+mj-lt"/>
                        </a:rPr>
                        <a:t>event and </a:t>
                      </a:r>
                    </a:p>
                    <a:p>
                      <a:pPr algn="ctr" fontAlgn="ctr"/>
                      <a:r>
                        <a:rPr lang="en-US" sz="800" u="none" strike="noStrike" noProof="0">
                          <a:effectLst/>
                          <a:latin typeface="+mj-lt"/>
                        </a:rPr>
                        <a:t>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noProof="0">
                          <a:solidFill>
                            <a:schemeClr val="dk1"/>
                          </a:solidFill>
                          <a:effectLst/>
                          <a:latin typeface="+mj-lt"/>
                          <a:ea typeface="+mn-ea"/>
                          <a:cs typeface="+mn-cs"/>
                        </a:rPr>
                        <a:t>3 teams </a:t>
                      </a:r>
                    </a:p>
                    <a:p>
                      <a:pPr marL="0" algn="ctr" defTabSz="914400" rtl="0" eaLnBrk="1" fontAlgn="ctr" latinLnBrk="0" hangingPunct="1"/>
                      <a:r>
                        <a:rPr lang="en-US" sz="800" b="0" u="none" strike="noStrike" kern="1200" noProof="0">
                          <a:solidFill>
                            <a:schemeClr val="dk1"/>
                          </a:solidFill>
                          <a:effectLst/>
                          <a:latin typeface="+mj-lt"/>
                          <a:ea typeface="+mn-ea"/>
                          <a:cs typeface="+mn-cs"/>
                        </a:rPr>
                        <a:t>per event </a:t>
                      </a:r>
                    </a:p>
                    <a:p>
                      <a:pPr marL="0" algn="ctr" defTabSz="914400" rtl="0" eaLnBrk="1" fontAlgn="ctr" latinLnBrk="0" hangingPunct="1"/>
                      <a:r>
                        <a:rPr lang="en-US" sz="800" b="0" u="none" strike="noStrike" kern="1200" noProof="0">
                          <a:solidFill>
                            <a:schemeClr val="dk1"/>
                          </a:solidFill>
                          <a:effectLst/>
                          <a:latin typeface="+mj-lt"/>
                          <a:ea typeface="+mn-ea"/>
                          <a:cs typeface="+mn-cs"/>
                        </a:rPr>
                        <a:t>and 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3 teams  per event</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3 athletes per event and 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3 athletes </a:t>
                      </a:r>
                    </a:p>
                    <a:p>
                      <a:pPr algn="ctr" fontAlgn="ctr"/>
                      <a:r>
                        <a:rPr lang="en-US" sz="800" u="none" strike="noStrike" noProof="0">
                          <a:effectLst/>
                          <a:latin typeface="+mj-lt"/>
                        </a:rPr>
                        <a:t>per event </a:t>
                      </a:r>
                    </a:p>
                    <a:p>
                      <a:pPr algn="ctr" fontAlgn="ctr"/>
                      <a:r>
                        <a:rPr lang="en-US" sz="800" u="none" strike="noStrike" noProof="0">
                          <a:effectLst/>
                          <a:latin typeface="+mj-lt"/>
                        </a:rPr>
                        <a:t>and gender</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37980348"/>
                  </a:ext>
                </a:extLst>
              </a:tr>
              <a:tr h="438156">
                <a:tc>
                  <a:txBody>
                    <a:bodyPr/>
                    <a:lstStyle/>
                    <a:p>
                      <a:pPr algn="ctr" fontAlgn="ctr"/>
                      <a:r>
                        <a:rPr lang="en-US" sz="1000" b="1" u="none" strike="noStrike" noProof="0">
                          <a:effectLst/>
                          <a:latin typeface="+mj-lt"/>
                        </a:rPr>
                        <a:t>Show Competition (SC)</a:t>
                      </a:r>
                      <a:endParaRPr lang="en-US" sz="1000" b="1"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u="none" strike="noStrike" noProof="0">
                          <a:effectLst/>
                          <a:latin typeface="+mj-lt"/>
                        </a:rPr>
                        <a:t>12+</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fontAlgn="b"/>
                      <a:r>
                        <a:rPr lang="en-US" sz="800" u="none" strike="noStrike" noProof="0">
                          <a:effectLst/>
                          <a:latin typeface="+mj-lt"/>
                        </a:rPr>
                        <a:t> </a:t>
                      </a:r>
                      <a:endParaRPr lang="en-US" sz="800" b="0" i="0" u="none" strike="noStrike" noProof="0">
                        <a:solidFill>
                          <a:srgbClr val="000000"/>
                        </a:solidFill>
                        <a:effectLst/>
                        <a:latin typeface="+mj-lt"/>
                      </a:endParaRPr>
                    </a:p>
                  </a:txBody>
                  <a:tcPr marL="6198" marR="6198" marT="619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800" u="none" strike="noStrike" noProof="0">
                          <a:effectLst/>
                          <a:latin typeface="+mj-lt"/>
                        </a:rPr>
                        <a:t>1 team</a:t>
                      </a:r>
                      <a:endParaRPr lang="en-US" sz="800" b="0" i="0" u="none" strike="noStrike" noProof="0">
                        <a:solidFill>
                          <a:srgbClr val="000000"/>
                        </a:solidFill>
                        <a:effectLst/>
                        <a:latin typeface="+mj-lt"/>
                      </a:endParaRPr>
                    </a:p>
                  </a:txBody>
                  <a:tcPr marL="6198" marR="6198" marT="61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38078"/>
                  </a:ext>
                </a:extLst>
              </a:tr>
            </a:tbl>
          </a:graphicData>
        </a:graphic>
      </p:graphicFrame>
      <p:graphicFrame>
        <p:nvGraphicFramePr>
          <p:cNvPr id="8" name="Tabell 7">
            <a:extLst>
              <a:ext uri="{FF2B5EF4-FFF2-40B4-BE49-F238E27FC236}">
                <a16:creationId xmlns:a16="http://schemas.microsoft.com/office/drawing/2014/main" id="{8BCAA766-DB07-AF49-0B70-4E05BCE9CFCC}"/>
              </a:ext>
            </a:extLst>
          </p:cNvPr>
          <p:cNvGraphicFramePr>
            <a:graphicFrameLocks noGrp="1"/>
          </p:cNvGraphicFramePr>
          <p:nvPr>
            <p:extLst>
              <p:ext uri="{D42A27DB-BD31-4B8C-83A1-F6EECF244321}">
                <p14:modId xmlns:p14="http://schemas.microsoft.com/office/powerpoint/2010/main" val="3276329578"/>
              </p:ext>
            </p:extLst>
          </p:nvPr>
        </p:nvGraphicFramePr>
        <p:xfrm>
          <a:off x="7444509" y="1116863"/>
          <a:ext cx="2892158" cy="2599546"/>
        </p:xfrm>
        <a:graphic>
          <a:graphicData uri="http://schemas.openxmlformats.org/drawingml/2006/table">
            <a:tbl>
              <a:tblPr>
                <a:tableStyleId>{5C22544A-7EE6-4342-B048-85BDC9FD1C3A}</a:tableStyleId>
              </a:tblPr>
              <a:tblGrid>
                <a:gridCol w="998044">
                  <a:extLst>
                    <a:ext uri="{9D8B030D-6E8A-4147-A177-3AD203B41FA5}">
                      <a16:colId xmlns:a16="http://schemas.microsoft.com/office/drawing/2014/main" val="1062340646"/>
                    </a:ext>
                  </a:extLst>
                </a:gridCol>
                <a:gridCol w="535577">
                  <a:extLst>
                    <a:ext uri="{9D8B030D-6E8A-4147-A177-3AD203B41FA5}">
                      <a16:colId xmlns:a16="http://schemas.microsoft.com/office/drawing/2014/main" val="3735120298"/>
                    </a:ext>
                  </a:extLst>
                </a:gridCol>
                <a:gridCol w="1358537">
                  <a:extLst>
                    <a:ext uri="{9D8B030D-6E8A-4147-A177-3AD203B41FA5}">
                      <a16:colId xmlns:a16="http://schemas.microsoft.com/office/drawing/2014/main" val="1275958386"/>
                    </a:ext>
                  </a:extLst>
                </a:gridCol>
              </a:tblGrid>
              <a:tr h="379572">
                <a:tc>
                  <a:txBody>
                    <a:bodyPr/>
                    <a:lstStyle/>
                    <a:p>
                      <a:pPr algn="ctr" fontAlgn="ctr"/>
                      <a:r>
                        <a:rPr lang="en-US" sz="1200" b="1" u="none" strike="noStrike" noProof="0">
                          <a:effectLst/>
                          <a:latin typeface="+mj-lt"/>
                        </a:rPr>
                        <a:t>Competition</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noProof="0">
                          <a:effectLst/>
                          <a:latin typeface="+mj-lt"/>
                        </a:rPr>
                        <a:t>Age Division</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noProof="0">
                          <a:effectLst/>
                          <a:latin typeface="+mj-lt"/>
                        </a:rPr>
                        <a:t>Team</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2795949"/>
                  </a:ext>
                </a:extLst>
              </a:tr>
              <a:tr h="569358">
                <a:tc>
                  <a:txBody>
                    <a:bodyPr/>
                    <a:lstStyle/>
                    <a:p>
                      <a:pPr algn="ctr" fontAlgn="ctr"/>
                      <a:r>
                        <a:rPr lang="en-US" sz="1200" b="1" u="none" strike="noStrike" noProof="0">
                          <a:effectLst/>
                          <a:latin typeface="+mj-lt"/>
                        </a:rPr>
                        <a:t>Gender Categories</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noProof="0">
                          <a:effectLst/>
                          <a:latin typeface="+mj-lt"/>
                        </a:rPr>
                        <a:t> </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noProof="0">
                          <a:effectLst/>
                          <a:latin typeface="+mj-lt"/>
                        </a:rPr>
                        <a:t>Any Gender</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835151"/>
                  </a:ext>
                </a:extLst>
              </a:tr>
              <a:tr h="189786">
                <a:tc rowSpan="2">
                  <a:txBody>
                    <a:bodyPr/>
                    <a:lstStyle/>
                    <a:p>
                      <a:pPr algn="ctr" fontAlgn="ctr"/>
                      <a:r>
                        <a:rPr lang="en-US" sz="1200" b="1" u="none" strike="noStrike" noProof="0">
                          <a:effectLst/>
                          <a:latin typeface="+mj-lt"/>
                        </a:rPr>
                        <a:t>Events</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US" sz="1200" u="none" strike="noStrike" noProof="0">
                          <a:effectLst/>
                          <a:latin typeface="+mj-lt"/>
                        </a:rPr>
                        <a:t> </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noProof="0">
                          <a:effectLst/>
                          <a:latin typeface="+mj-lt"/>
                        </a:rPr>
                        <a:t>Performance</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089221"/>
                  </a:ext>
                </a:extLst>
              </a:tr>
              <a:tr h="293323">
                <a:tc vMerge="1">
                  <a:txBody>
                    <a:bodyPr/>
                    <a:lstStyle/>
                    <a:p>
                      <a:endParaRPr lang="en-US"/>
                    </a:p>
                  </a:txBody>
                  <a:tcPr/>
                </a:tc>
                <a:tc vMerge="1">
                  <a:txBody>
                    <a:bodyPr/>
                    <a:lstStyle/>
                    <a:p>
                      <a:endParaRPr lang="en-US"/>
                    </a:p>
                  </a:txBody>
                  <a:tcPr/>
                </a:tc>
                <a:tc>
                  <a:txBody>
                    <a:bodyPr/>
                    <a:lstStyle/>
                    <a:p>
                      <a:pPr algn="ctr" fontAlgn="ctr"/>
                      <a:r>
                        <a:rPr lang="en-US" sz="1200" u="none" strike="noStrike" noProof="0">
                          <a:effectLst/>
                          <a:latin typeface="+mj-lt"/>
                        </a:rPr>
                        <a:t>Speed</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745020"/>
                  </a:ext>
                </a:extLst>
              </a:tr>
              <a:tr h="569358">
                <a:tc rowSpan="2">
                  <a:txBody>
                    <a:bodyPr/>
                    <a:lstStyle/>
                    <a:p>
                      <a:pPr algn="ctr" fontAlgn="ctr"/>
                      <a:r>
                        <a:rPr lang="en-US" sz="1200" b="1" u="none" strike="noStrike" noProof="0">
                          <a:effectLst/>
                          <a:latin typeface="+mj-lt"/>
                        </a:rPr>
                        <a:t>Double Dutch Contest</a:t>
                      </a:r>
                      <a:endParaRPr lang="en-US" sz="1200" b="1"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noProof="0">
                          <a:effectLst/>
                          <a:latin typeface="+mj-lt"/>
                        </a:rPr>
                        <a:t>12-15</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noProof="0">
                          <a:effectLst/>
                          <a:latin typeface="+mj-lt"/>
                        </a:rPr>
                        <a:t>1 team per event</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869463"/>
                  </a:ext>
                </a:extLst>
              </a:tr>
              <a:tr h="595530">
                <a:tc vMerge="1">
                  <a:txBody>
                    <a:bodyPr/>
                    <a:lstStyle/>
                    <a:p>
                      <a:endParaRPr lang="en-US"/>
                    </a:p>
                  </a:txBody>
                  <a:tcPr/>
                </a:tc>
                <a:tc>
                  <a:txBody>
                    <a:bodyPr/>
                    <a:lstStyle/>
                    <a:p>
                      <a:pPr algn="ctr" fontAlgn="ctr"/>
                      <a:r>
                        <a:rPr lang="en-US" sz="1200" u="none" strike="noStrike" noProof="0">
                          <a:effectLst/>
                          <a:latin typeface="+mj-lt"/>
                        </a:rPr>
                        <a:t>16+</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noProof="0">
                          <a:effectLst/>
                          <a:latin typeface="+mj-lt"/>
                        </a:rPr>
                        <a:t>1 team per event</a:t>
                      </a:r>
                      <a:endParaRPr lang="en-US" sz="1200" b="0" i="0" u="none" strike="noStrike" noProof="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6446883"/>
                  </a:ext>
                </a:extLst>
              </a:tr>
            </a:tbl>
          </a:graphicData>
        </a:graphic>
      </p:graphicFrame>
      <p:sp>
        <p:nvSpPr>
          <p:cNvPr id="4" name="textruta 3">
            <a:extLst>
              <a:ext uri="{FF2B5EF4-FFF2-40B4-BE49-F238E27FC236}">
                <a16:creationId xmlns:a16="http://schemas.microsoft.com/office/drawing/2014/main" id="{F88FEA79-18A2-5894-3977-94E961086F45}"/>
              </a:ext>
            </a:extLst>
          </p:cNvPr>
          <p:cNvSpPr txBox="1"/>
          <p:nvPr/>
        </p:nvSpPr>
        <p:spPr>
          <a:xfrm>
            <a:off x="7444509" y="3944710"/>
            <a:ext cx="3498363" cy="1384995"/>
          </a:xfrm>
          <a:prstGeom prst="rect">
            <a:avLst/>
          </a:prstGeom>
          <a:noFill/>
        </p:spPr>
        <p:txBody>
          <a:bodyPr wrap="square">
            <a:spAutoFit/>
          </a:bodyPr>
          <a:lstStyle/>
          <a:p>
            <a:r>
              <a:rPr lang="en-US" sz="1200">
                <a:latin typeface="+mj-lt"/>
              </a:rPr>
              <a:t>If any NGB have qualification competition for </a:t>
            </a:r>
            <a:r>
              <a:rPr lang="en-US" sz="1200" b="0" i="0">
                <a:effectLst/>
                <a:latin typeface="+mj-lt"/>
              </a:rPr>
              <a:t>DDC please use below for number of entries:</a:t>
            </a:r>
          </a:p>
          <a:p>
            <a:r>
              <a:rPr lang="en-US" sz="1200" b="0" i="0">
                <a:effectLst/>
                <a:latin typeface="+mj-lt"/>
              </a:rPr>
              <a:t>1 Team ～ 24 Teams→ 1 Team</a:t>
            </a:r>
            <a:br>
              <a:rPr lang="en-US" sz="1200">
                <a:latin typeface="+mj-lt"/>
              </a:rPr>
            </a:br>
            <a:r>
              <a:rPr lang="en-US" sz="1200" b="0" i="0">
                <a:effectLst/>
                <a:latin typeface="+mj-lt"/>
              </a:rPr>
              <a:t>25 Teams ～ 49 Teams→ 2 Teams</a:t>
            </a:r>
            <a:br>
              <a:rPr lang="en-US" sz="1200">
                <a:latin typeface="+mj-lt"/>
              </a:rPr>
            </a:br>
            <a:r>
              <a:rPr lang="en-US" sz="1200" b="0" i="0">
                <a:effectLst/>
                <a:latin typeface="+mj-lt"/>
              </a:rPr>
              <a:t>50 Teams ～ 74 Teams→ 3 Teams</a:t>
            </a:r>
            <a:br>
              <a:rPr lang="en-US" sz="1200">
                <a:latin typeface="+mj-lt"/>
              </a:rPr>
            </a:br>
            <a:r>
              <a:rPr lang="en-US" sz="1200" b="0" i="0">
                <a:effectLst/>
                <a:latin typeface="+mj-lt"/>
              </a:rPr>
              <a:t>75 Teams ～ 99 Teams→ 4 Teams</a:t>
            </a:r>
            <a:br>
              <a:rPr lang="en-US" sz="1200">
                <a:latin typeface="+mj-lt"/>
              </a:rPr>
            </a:br>
            <a:r>
              <a:rPr lang="en-US" sz="1200" b="0" i="0">
                <a:effectLst/>
                <a:latin typeface="+mj-lt"/>
              </a:rPr>
              <a:t>Over 100 Teams→ 5 Teams</a:t>
            </a:r>
            <a:endParaRPr lang="en-US" sz="1200">
              <a:latin typeface="+mj-lt"/>
            </a:endParaRPr>
          </a:p>
        </p:txBody>
      </p:sp>
    </p:spTree>
    <p:extLst>
      <p:ext uri="{BB962C8B-B14F-4D97-AF65-F5344CB8AC3E}">
        <p14:creationId xmlns:p14="http://schemas.microsoft.com/office/powerpoint/2010/main" val="188234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551534" y="1918082"/>
            <a:ext cx="9882948" cy="4430523"/>
          </a:xfrm>
          <a:prstGeom prst="rect">
            <a:avLst/>
          </a:prstGeom>
        </p:spPr>
      </p:pic>
      <p:pic>
        <p:nvPicPr>
          <p:cNvPr id="6" name="Picture 5" descr="Icon&#10;&#10;Description automatically generated">
            <a:extLst>
              <a:ext uri="{FF2B5EF4-FFF2-40B4-BE49-F238E27FC236}">
                <a16:creationId xmlns:a16="http://schemas.microsoft.com/office/drawing/2014/main" id="{50EAD911-1F5C-44BD-8D60-3EF2FD27A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44132"/>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756891" y="675435"/>
            <a:ext cx="10357283" cy="2085728"/>
          </a:xfrm>
        </p:spPr>
        <p:txBody>
          <a:bodyPr>
            <a:normAutofit/>
          </a:bodyPr>
          <a:lstStyle/>
          <a:p>
            <a:br>
              <a:rPr lang="en-AU" sz="3600">
                <a:latin typeface="+mn-lt"/>
              </a:rPr>
            </a:br>
            <a:r>
              <a:rPr lang="en-AU" sz="3600" b="1">
                <a:latin typeface="Arial"/>
                <a:cs typeface="Arial"/>
              </a:rPr>
              <a:t>03. </a:t>
            </a:r>
            <a:r>
              <a:rPr lang="en-US" sz="3600" b="1" i="0">
                <a:effectLst/>
                <a:latin typeface="Arial"/>
                <a:cs typeface="Arial"/>
              </a:rPr>
              <a:t>Agenda of the </a:t>
            </a:r>
            <a:r>
              <a:rPr lang="en-US" sz="3600" b="1">
                <a:latin typeface="Arial"/>
                <a:cs typeface="Arial"/>
              </a:rPr>
              <a:t>4th </a:t>
            </a:r>
            <a:r>
              <a:rPr lang="en-US" sz="3600" b="1" i="0">
                <a:effectLst/>
                <a:latin typeface="Arial"/>
                <a:cs typeface="Arial"/>
              </a:rPr>
              <a:t>IJRU General Congress</a:t>
            </a:r>
            <a:br>
              <a:rPr lang="en-US" sz="3600">
                <a:latin typeface="+mn-lt"/>
              </a:rPr>
            </a:br>
            <a:br>
              <a:rPr lang="en-AU" sz="3600" b="1">
                <a:ea typeface="+mj-lt"/>
                <a:cs typeface="+mj-lt"/>
              </a:rPr>
            </a:br>
            <a:endParaRPr lang="en-US" sz="3600">
              <a:ea typeface="+mj-lt"/>
              <a:cs typeface="+mj-lt"/>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757518" y="2129718"/>
            <a:ext cx="10596283" cy="4046221"/>
          </a:xfrm>
        </p:spPr>
        <p:txBody>
          <a:bodyPr vert="horz" lIns="91440" tIns="45720" rIns="91440" bIns="45720" rtlCol="0" anchor="t">
            <a:normAutofit/>
          </a:bodyPr>
          <a:lstStyle/>
          <a:p>
            <a:pPr marL="0" indent="0">
              <a:buNone/>
            </a:pPr>
            <a:r>
              <a:rPr lang="en-AU" sz="3600" b="1">
                <a:solidFill>
                  <a:srgbClr val="FF0000"/>
                </a:solidFill>
              </a:rPr>
              <a:t>Motion 1: </a:t>
            </a:r>
            <a:endParaRPr lang="en-GB" sz="3600">
              <a:solidFill>
                <a:srgbClr val="FF0000"/>
              </a:solidFill>
              <a:cs typeface="Calibri"/>
            </a:endParaRPr>
          </a:p>
          <a:p>
            <a:pPr marL="0" indent="0">
              <a:buNone/>
            </a:pPr>
            <a:r>
              <a:rPr lang="en-AU" sz="3600"/>
              <a:t>To accept the </a:t>
            </a:r>
            <a:r>
              <a:rPr lang="en-AU" sz="3600">
                <a:ea typeface="+mn-lt"/>
                <a:cs typeface="+mn-lt"/>
              </a:rPr>
              <a:t>4th IJRU General Congress Agenda</a:t>
            </a:r>
            <a:r>
              <a:rPr lang="en-AU" sz="3600"/>
              <a:t> as amended </a:t>
            </a:r>
            <a:endParaRPr lang="en-AU" sz="3600">
              <a:cs typeface="Calibri"/>
            </a:endParaRPr>
          </a:p>
        </p:txBody>
      </p:sp>
    </p:spTree>
    <p:extLst>
      <p:ext uri="{BB962C8B-B14F-4D97-AF65-F5344CB8AC3E}">
        <p14:creationId xmlns:p14="http://schemas.microsoft.com/office/powerpoint/2010/main" val="644778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Calibri"/>
                <a:cs typeface="Arial"/>
              </a:rPr>
              <a:t>15. </a:t>
            </a:r>
            <a:r>
              <a:rPr lang="en-US" b="1">
                <a:latin typeface="Calibri"/>
                <a:ea typeface="+mj-lt"/>
                <a:cs typeface="Arial"/>
              </a:rPr>
              <a:t>Global Affiliations</a:t>
            </a:r>
            <a:endParaRPr lang="en-AU" b="1">
              <a:latin typeface="Calibri"/>
              <a:ea typeface="+mj-lt"/>
              <a:cs typeface="Arial"/>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   15.1  International Sport Overview </a:t>
            </a:r>
          </a:p>
          <a:p>
            <a:pPr marL="0" indent="0">
              <a:buNone/>
            </a:pPr>
            <a:endParaRPr lang="en-AU" b="0" i="0">
              <a:effectLst/>
              <a:ea typeface="+mn-lt"/>
              <a:cs typeface="+mn-lt"/>
            </a:endParaRPr>
          </a:p>
          <a:p>
            <a:pPr>
              <a:buNone/>
            </a:pPr>
            <a:r>
              <a:rPr lang="en-US">
                <a:ea typeface="+mn-lt"/>
                <a:cs typeface="+mn-lt"/>
              </a:rPr>
              <a:t>   15.2 GAISF and AIMS Update and </a:t>
            </a:r>
            <a:r>
              <a:rPr lang="en-US" b="0" i="0">
                <a:effectLst/>
                <a:ea typeface="+mn-lt"/>
                <a:cs typeface="+mn-lt"/>
              </a:rPr>
              <a:t>IJRU </a:t>
            </a:r>
            <a:r>
              <a:rPr lang="en-US">
                <a:ea typeface="+mn-lt"/>
                <a:cs typeface="+mn-lt"/>
              </a:rPr>
              <a:t>Recognition Status </a:t>
            </a:r>
          </a:p>
          <a:p>
            <a:pPr>
              <a:buNone/>
            </a:pPr>
            <a:endParaRPr lang="en-AU">
              <a:ea typeface="+mn-lt"/>
              <a:cs typeface="+mn-lt"/>
            </a:endParaRPr>
          </a:p>
          <a:p>
            <a:pPr>
              <a:buNone/>
            </a:pPr>
            <a:r>
              <a:rPr lang="en-AU">
                <a:ea typeface="+mn-lt"/>
                <a:cs typeface="+mn-lt"/>
              </a:rPr>
              <a:t>   </a:t>
            </a:r>
            <a:r>
              <a:rPr lang="en-US">
                <a:ea typeface="+mn-lt"/>
                <a:cs typeface="+mn-lt"/>
              </a:rPr>
              <a:t>15.3 Recognition Matters: NGB Recognition Success</a:t>
            </a:r>
            <a:r>
              <a:rPr lang="en-US" b="0" i="0">
                <a:effectLst/>
                <a:ea typeface="+mn-lt"/>
                <a:cs typeface="+mn-lt"/>
              </a:rPr>
              <a:t> </a:t>
            </a:r>
          </a:p>
          <a:p>
            <a:pPr>
              <a:buNone/>
            </a:pPr>
            <a:endParaRPr lang="en-US">
              <a:ea typeface="+mn-lt"/>
              <a:cs typeface="+mn-lt"/>
            </a:endParaRPr>
          </a:p>
          <a:p>
            <a:pPr marL="0" indent="0">
              <a:buNone/>
            </a:pPr>
            <a:endParaRPr lang="en-AU">
              <a:cs typeface="Calibri"/>
            </a:endParaRPr>
          </a:p>
        </p:txBody>
      </p:sp>
      <p:pic>
        <p:nvPicPr>
          <p:cNvPr id="5" name="Picture 4">
            <a:extLst>
              <a:ext uri="{FF2B5EF4-FFF2-40B4-BE49-F238E27FC236}">
                <a16:creationId xmlns:a16="http://schemas.microsoft.com/office/drawing/2014/main" id="{DB916728-1014-48B6-82B5-D5A8322EF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Tree>
    <p:extLst>
      <p:ext uri="{BB962C8B-B14F-4D97-AF65-F5344CB8AC3E}">
        <p14:creationId xmlns:p14="http://schemas.microsoft.com/office/powerpoint/2010/main" val="3134900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Calibri"/>
                <a:cs typeface="Arial"/>
              </a:rPr>
              <a:t>16. </a:t>
            </a:r>
            <a:r>
              <a:rPr lang="en-US" b="1">
                <a:latin typeface="Calibri"/>
                <a:ea typeface="+mj-lt"/>
                <a:cs typeface="Arial"/>
              </a:rPr>
              <a:t>Adjournment </a:t>
            </a:r>
            <a:endParaRPr lang="en-AU" b="1">
              <a:latin typeface="Calibri"/>
              <a:ea typeface="+mj-lt"/>
              <a:cs typeface="Arial"/>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955735" y="1829505"/>
            <a:ext cx="10073534" cy="3863813"/>
          </a:xfrm>
        </p:spPr>
        <p:txBody>
          <a:bodyPr vert="horz" lIns="91440" tIns="45720" rIns="91440" bIns="45720" rtlCol="0" anchor="t">
            <a:normAutofit/>
          </a:bodyPr>
          <a:lstStyle/>
          <a:p>
            <a:pPr marL="0" indent="0">
              <a:buNone/>
            </a:pPr>
            <a:r>
              <a:rPr lang="en-AU" sz="3600">
                <a:cs typeface="Calibri"/>
              </a:rPr>
              <a:t>Please plan now to attend the 2023 IJRU General Congress in Colorado Springs, </a:t>
            </a:r>
            <a:r>
              <a:rPr lang="en-AU" sz="3600">
                <a:ea typeface="+mn-lt"/>
                <a:cs typeface="+mn-lt"/>
              </a:rPr>
              <a:t>Colorado,</a:t>
            </a:r>
            <a:r>
              <a:rPr lang="en-AU" sz="3600">
                <a:cs typeface="Calibri"/>
              </a:rPr>
              <a:t> USA.</a:t>
            </a:r>
            <a:endParaRPr lang="en-AU">
              <a:cs typeface="Calibri"/>
            </a:endParaRPr>
          </a:p>
          <a:p>
            <a:pPr marL="0" indent="0">
              <a:buNone/>
            </a:pPr>
            <a:endParaRPr lang="en-AU" sz="3600">
              <a:cs typeface="Calibri"/>
            </a:endParaRPr>
          </a:p>
          <a:p>
            <a:pPr marL="0" indent="0">
              <a:buNone/>
            </a:pPr>
            <a:r>
              <a:rPr lang="en-AU" sz="3600">
                <a:cs typeface="Calibri"/>
              </a:rPr>
              <a:t>IJRU has already started planning for our 5</a:t>
            </a:r>
            <a:r>
              <a:rPr lang="en-AU" sz="3600" baseline="30000">
                <a:cs typeface="Calibri"/>
              </a:rPr>
              <a:t>th</a:t>
            </a:r>
            <a:r>
              <a:rPr lang="en-AU" sz="3600">
                <a:cs typeface="Calibri"/>
              </a:rPr>
              <a:t> General Congress that is anticipated to be held during the World Championships. </a:t>
            </a:r>
            <a:endParaRPr lang="en-AU"/>
          </a:p>
        </p:txBody>
      </p:sp>
    </p:spTree>
    <p:extLst>
      <p:ext uri="{BB962C8B-B14F-4D97-AF65-F5344CB8AC3E}">
        <p14:creationId xmlns:p14="http://schemas.microsoft.com/office/powerpoint/2010/main" val="1275842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594961"/>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754206" y="765426"/>
            <a:ext cx="11473863" cy="1504134"/>
          </a:xfrm>
        </p:spPr>
        <p:txBody>
          <a:bodyPr vert="horz" lIns="91440" tIns="45720" rIns="91440" bIns="45720" rtlCol="0" anchor="ctr">
            <a:noAutofit/>
          </a:bodyPr>
          <a:lstStyle/>
          <a:p>
            <a:br>
              <a:rPr lang="en-US" sz="2800" b="1">
                <a:latin typeface="Arial"/>
                <a:ea typeface="Arial"/>
                <a:cs typeface="Arial"/>
              </a:rPr>
            </a:br>
            <a:r>
              <a:rPr lang="en-US" sz="3200" b="1">
                <a:latin typeface="Arial"/>
                <a:cs typeface="Arial"/>
              </a:rPr>
              <a:t>04. Approval of 2021 General Congress Minutes </a:t>
            </a:r>
            <a:br>
              <a:rPr lang="en-US" sz="3200" b="1">
                <a:latin typeface="Arial"/>
                <a:cs typeface="Arial"/>
              </a:rPr>
            </a:br>
            <a:br>
              <a:rPr lang="en-US" sz="3200" b="1">
                <a:latin typeface="Arial"/>
                <a:cs typeface="Arial"/>
              </a:rPr>
            </a:br>
            <a:endParaRPr lang="en-US" sz="3200" b="1">
              <a:latin typeface="Arial"/>
              <a:cs typeface="Arial"/>
            </a:endParaRP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749334" y="2092300"/>
            <a:ext cx="10401161" cy="3790602"/>
          </a:xfrm>
        </p:spPr>
        <p:txBody>
          <a:bodyPr vert="horz" lIns="91440" tIns="45720" rIns="91440" bIns="45720" rtlCol="0" anchor="t">
            <a:normAutofit/>
          </a:bodyPr>
          <a:lstStyle/>
          <a:p>
            <a:pPr marL="0" indent="0">
              <a:buNone/>
            </a:pPr>
            <a:r>
              <a:rPr lang="en-AU" sz="3600" b="1">
                <a:solidFill>
                  <a:srgbClr val="FF0000"/>
                </a:solidFill>
                <a:latin typeface="Calibri"/>
                <a:cs typeface="Arial"/>
              </a:rPr>
              <a:t>Motion 2</a:t>
            </a:r>
            <a:r>
              <a:rPr lang="en-AU" sz="3600">
                <a:solidFill>
                  <a:srgbClr val="FF0000"/>
                </a:solidFill>
                <a:latin typeface="Calibri"/>
                <a:cs typeface="Arial"/>
              </a:rPr>
              <a:t>: </a:t>
            </a:r>
            <a:endParaRPr lang="en-GB" sz="3600">
              <a:solidFill>
                <a:srgbClr val="FF0000"/>
              </a:solidFill>
              <a:latin typeface="Calibri"/>
              <a:cs typeface="Arial"/>
            </a:endParaRPr>
          </a:p>
          <a:p>
            <a:pPr marL="0" indent="0">
              <a:buNone/>
            </a:pPr>
            <a:r>
              <a:rPr lang="en-AU" sz="3600">
                <a:latin typeface="Calibri"/>
                <a:cs typeface="Arial"/>
              </a:rPr>
              <a:t>T</a:t>
            </a:r>
            <a:r>
              <a:rPr lang="en-AU" sz="3600"/>
              <a:t>o accept the Minutes of the 2021 IJRU Virtual General Congress</a:t>
            </a:r>
            <a:endParaRPr lang="en-GB" sz="3600"/>
          </a:p>
          <a:p>
            <a:pPr marL="0" indent="0">
              <a:buNone/>
            </a:pPr>
            <a:endParaRPr lang="en-AU" sz="5400">
              <a:ea typeface="+mn-lt"/>
              <a:cs typeface="+mn-lt"/>
            </a:endParaRPr>
          </a:p>
          <a:p>
            <a:pPr marL="0" indent="0">
              <a:buNone/>
            </a:pPr>
            <a:endParaRPr lang="en-AU">
              <a:cs typeface="Calibri"/>
            </a:endParaRPr>
          </a:p>
          <a:p>
            <a:pPr marL="0" indent="0">
              <a:buNone/>
            </a:pPr>
            <a:endParaRPr lang="en-AU">
              <a:cs typeface="Calibri"/>
            </a:endParaRPr>
          </a:p>
        </p:txBody>
      </p:sp>
      <p:pic>
        <p:nvPicPr>
          <p:cNvPr id="5" name="Picture 4">
            <a:extLst>
              <a:ext uri="{FF2B5EF4-FFF2-40B4-BE49-F238E27FC236}">
                <a16:creationId xmlns:a16="http://schemas.microsoft.com/office/drawing/2014/main" id="{DB916728-1014-48B6-82B5-D5A8322EF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spTree>
    <p:extLst>
      <p:ext uri="{BB962C8B-B14F-4D97-AF65-F5344CB8AC3E}">
        <p14:creationId xmlns:p14="http://schemas.microsoft.com/office/powerpoint/2010/main" val="2588158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1825625"/>
            <a:ext cx="10515599" cy="5236768"/>
          </a:xfrm>
          <a:prstGeom prst="rect">
            <a:avLst/>
          </a:prstGeom>
        </p:spPr>
      </p:pic>
      <p:pic>
        <p:nvPicPr>
          <p:cNvPr id="6" name="Picture 5" descr="Icon&#10;&#10;Description automatically generated">
            <a:extLst>
              <a:ext uri="{FF2B5EF4-FFF2-40B4-BE49-F238E27FC236}">
                <a16:creationId xmlns:a16="http://schemas.microsoft.com/office/drawing/2014/main" id="{855CBEB6-8EA3-4012-AC2C-E16FC712A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6" y="22066"/>
            <a:ext cx="1302385" cy="2080260"/>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p:txBody>
          <a:bodyPr/>
          <a:lstStyle/>
          <a:p>
            <a:r>
              <a:rPr lang="en-AU" b="1">
                <a:latin typeface="+mn-lt"/>
              </a:rPr>
              <a:t>05. President’s Address</a:t>
            </a: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p:txBody>
          <a:bodyPr vert="horz" lIns="91440" tIns="45720" rIns="91440" bIns="45720" rtlCol="0" anchor="t">
            <a:normAutofit/>
          </a:bodyPr>
          <a:lstStyle/>
          <a:p>
            <a:pPr marL="0" indent="0">
              <a:buNone/>
            </a:pPr>
            <a:r>
              <a:rPr lang="en-AU"/>
              <a:t>Shaun Hamilton – IJRU President</a:t>
            </a:r>
          </a:p>
          <a:p>
            <a:pPr marL="0" indent="0" algn="l" rtl="0" fontAlgn="base">
              <a:buNone/>
            </a:pPr>
            <a:endParaRPr lang="en-AU"/>
          </a:p>
          <a:p>
            <a:pPr marL="0" indent="0" algn="l" rtl="0" fontAlgn="base">
              <a:buNone/>
            </a:pPr>
            <a:endParaRPr lang="en-AU">
              <a:cs typeface="Calibri"/>
            </a:endParaRPr>
          </a:p>
          <a:p>
            <a:pPr marL="0" indent="0" algn="ctr" fontAlgn="base">
              <a:buNone/>
            </a:pPr>
            <a:r>
              <a:rPr lang="en-GB" sz="4400" b="1"/>
              <a:t>"It's Time to Jump In"</a:t>
            </a:r>
            <a:endParaRPr lang="en-GB" sz="2400" b="0" i="0">
              <a:effectLst/>
              <a:cs typeface="Calibri"/>
            </a:endParaRPr>
          </a:p>
          <a:p>
            <a:pPr marL="0" indent="0" algn="l" rtl="0" fontAlgn="base">
              <a:buNone/>
            </a:pPr>
            <a:endParaRPr lang="en-AU"/>
          </a:p>
        </p:txBody>
      </p:sp>
    </p:spTree>
    <p:extLst>
      <p:ext uri="{BB962C8B-B14F-4D97-AF65-F5344CB8AC3E}">
        <p14:creationId xmlns:p14="http://schemas.microsoft.com/office/powerpoint/2010/main" val="3088185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E802F79-DE05-4420-B786-A81A018F949C}"/>
              </a:ext>
            </a:extLst>
          </p:cNvPr>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1489393" y="906883"/>
            <a:ext cx="10515599" cy="5236768"/>
          </a:xfrm>
          <a:prstGeom prst="rect">
            <a:avLst/>
          </a:prstGeom>
        </p:spPr>
      </p:pic>
      <p:sp>
        <p:nvSpPr>
          <p:cNvPr id="2" name="Title 1">
            <a:extLst>
              <a:ext uri="{FF2B5EF4-FFF2-40B4-BE49-F238E27FC236}">
                <a16:creationId xmlns:a16="http://schemas.microsoft.com/office/drawing/2014/main" id="{4E53B6A7-8014-40AD-9DBC-66F4104EE344}"/>
              </a:ext>
            </a:extLst>
          </p:cNvPr>
          <p:cNvSpPr>
            <a:spLocks noGrp="1"/>
          </p:cNvSpPr>
          <p:nvPr>
            <p:ph type="title"/>
          </p:nvPr>
        </p:nvSpPr>
        <p:spPr>
          <a:xfrm>
            <a:off x="838200" y="365125"/>
            <a:ext cx="10515600" cy="1083516"/>
          </a:xfrm>
        </p:spPr>
        <p:txBody>
          <a:bodyPr>
            <a:normAutofit/>
          </a:bodyPr>
          <a:lstStyle/>
          <a:p>
            <a:r>
              <a:rPr lang="en-AU" b="1">
                <a:latin typeface="+mn-lt"/>
              </a:rPr>
              <a:t>06. Membership</a:t>
            </a:r>
          </a:p>
        </p:txBody>
      </p:sp>
      <p:sp>
        <p:nvSpPr>
          <p:cNvPr id="3" name="Content Placeholder 2">
            <a:extLst>
              <a:ext uri="{FF2B5EF4-FFF2-40B4-BE49-F238E27FC236}">
                <a16:creationId xmlns:a16="http://schemas.microsoft.com/office/drawing/2014/main" id="{895A5369-D5D1-400E-A43D-A0303CFE4C4E}"/>
              </a:ext>
            </a:extLst>
          </p:cNvPr>
          <p:cNvSpPr>
            <a:spLocks noGrp="1"/>
          </p:cNvSpPr>
          <p:nvPr>
            <p:ph idx="1"/>
          </p:nvPr>
        </p:nvSpPr>
        <p:spPr>
          <a:xfrm>
            <a:off x="838199" y="1443289"/>
            <a:ext cx="10515600" cy="4835692"/>
          </a:xfrm>
        </p:spPr>
        <p:txBody>
          <a:bodyPr vert="horz" lIns="91440" tIns="45720" rIns="91440" bIns="45720" rtlCol="0" anchor="t">
            <a:noAutofit/>
          </a:bodyPr>
          <a:lstStyle/>
          <a:p>
            <a:pPr marL="0" indent="0" fontAlgn="base">
              <a:buNone/>
            </a:pPr>
            <a:r>
              <a:rPr lang="en-US" b="1">
                <a:latin typeface="Calibri"/>
                <a:cs typeface="Arial"/>
              </a:rPr>
              <a:t>06.1  New Full Status </a:t>
            </a:r>
            <a:r>
              <a:rPr lang="en-US" b="1" i="0">
                <a:effectLst/>
                <a:latin typeface="Calibri"/>
                <a:cs typeface="Arial"/>
              </a:rPr>
              <a:t>                                                           </a:t>
            </a:r>
            <a:endParaRPr lang="en-US" b="1">
              <a:latin typeface="Calibri"/>
              <a:cs typeface="Arial"/>
            </a:endParaRPr>
          </a:p>
          <a:p>
            <a:pPr marL="0" indent="0">
              <a:buNone/>
            </a:pPr>
            <a:r>
              <a:rPr lang="en-US">
                <a:latin typeface="Calibri"/>
                <a:cs typeface="Arial"/>
              </a:rPr>
              <a:t>06.1.1 </a:t>
            </a:r>
            <a:r>
              <a:rPr lang="en-US" b="1">
                <a:latin typeface="Calibri"/>
                <a:cs typeface="Arial"/>
              </a:rPr>
              <a:t>Greece</a:t>
            </a:r>
            <a:r>
              <a:rPr lang="en-US" b="1" i="0">
                <a:effectLst/>
                <a:latin typeface="Calibri"/>
                <a:cs typeface="Arial"/>
              </a:rPr>
              <a:t>  </a:t>
            </a:r>
            <a:r>
              <a:rPr lang="en-US" i="0">
                <a:effectLst/>
                <a:latin typeface="Calibri"/>
                <a:cs typeface="Arial"/>
              </a:rPr>
              <a:t>- “Hellenic Cheerleading Federation”, HCF </a:t>
            </a:r>
            <a:endParaRPr lang="en-US">
              <a:latin typeface="Calibri"/>
              <a:cs typeface="Arial"/>
            </a:endParaRPr>
          </a:p>
          <a:p>
            <a:pPr marL="0" indent="0">
              <a:buNone/>
            </a:pPr>
            <a:endParaRPr lang="en-US" b="1">
              <a:solidFill>
                <a:srgbClr val="C00000"/>
              </a:solidFill>
              <a:latin typeface="Calibri"/>
              <a:cs typeface="Arial"/>
            </a:endParaRPr>
          </a:p>
          <a:p>
            <a:pPr marL="0" indent="0">
              <a:buNone/>
            </a:pPr>
            <a:r>
              <a:rPr lang="en-US" b="1">
                <a:solidFill>
                  <a:srgbClr val="C00000"/>
                </a:solidFill>
                <a:latin typeface="Calibri"/>
                <a:cs typeface="Arial"/>
              </a:rPr>
              <a:t>Motion 3: </a:t>
            </a:r>
            <a:r>
              <a:rPr lang="en-US">
                <a:solidFill>
                  <a:srgbClr val="C00000"/>
                </a:solidFill>
                <a:latin typeface="Calibri"/>
                <a:cs typeface="Arial"/>
              </a:rPr>
              <a:t> </a:t>
            </a:r>
            <a:r>
              <a:rPr lang="en-US">
                <a:latin typeface="Calibri"/>
                <a:cs typeface="Arial"/>
              </a:rPr>
              <a:t>To approve the Hellenic Cheerleading Federation as a Full Member of IJRU. </a:t>
            </a:r>
          </a:p>
          <a:p>
            <a:pPr marL="0" indent="0">
              <a:buNone/>
            </a:pPr>
            <a:r>
              <a:rPr lang="en-US">
                <a:latin typeface="Calibri"/>
                <a:cs typeface="Arial"/>
              </a:rPr>
              <a:t>                                         </a:t>
            </a:r>
          </a:p>
          <a:p>
            <a:pPr marL="0" indent="0">
              <a:buNone/>
            </a:pPr>
            <a:r>
              <a:rPr lang="en-US">
                <a:latin typeface="Calibri"/>
                <a:cs typeface="Arial"/>
              </a:rPr>
              <a:t>                                                                              </a:t>
            </a:r>
          </a:p>
          <a:p>
            <a:pPr marL="0" indent="0">
              <a:buNone/>
            </a:pPr>
            <a:r>
              <a:rPr lang="en-US">
                <a:latin typeface="Calibri"/>
                <a:cs typeface="Arial"/>
              </a:rPr>
              <a:t>                                                                               </a:t>
            </a:r>
          </a:p>
          <a:p>
            <a:pPr marL="0" indent="0">
              <a:buNone/>
            </a:pPr>
            <a:r>
              <a:rPr lang="en-US">
                <a:latin typeface="Calibri"/>
                <a:ea typeface="+mn-lt"/>
                <a:cs typeface="Arial"/>
              </a:rPr>
              <a:t>                                                                         </a:t>
            </a:r>
          </a:p>
        </p:txBody>
      </p:sp>
      <p:pic>
        <p:nvPicPr>
          <p:cNvPr id="5" name="Picture 4">
            <a:extLst>
              <a:ext uri="{FF2B5EF4-FFF2-40B4-BE49-F238E27FC236}">
                <a16:creationId xmlns:a16="http://schemas.microsoft.com/office/drawing/2014/main" id="{DB916728-1014-48B6-82B5-D5A8322EF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607" y="22066"/>
            <a:ext cx="1302385" cy="2080260"/>
          </a:xfrm>
          <a:prstGeom prst="rect">
            <a:avLst/>
          </a:prstGeom>
        </p:spPr>
      </p:pic>
      <p:pic>
        <p:nvPicPr>
          <p:cNvPr id="4" name="Picture 5" descr="A picture containing logo&#10;&#10;Description automatically generated">
            <a:extLst>
              <a:ext uri="{FF2B5EF4-FFF2-40B4-BE49-F238E27FC236}">
                <a16:creationId xmlns:a16="http://schemas.microsoft.com/office/drawing/2014/main" id="{51AB874C-B66D-8BA8-16B3-FA45BBE0C70F}"/>
              </a:ext>
            </a:extLst>
          </p:cNvPr>
          <p:cNvPicPr>
            <a:picLocks noChangeAspect="1"/>
          </p:cNvPicPr>
          <p:nvPr/>
        </p:nvPicPr>
        <p:blipFill>
          <a:blip r:embed="rId4"/>
          <a:stretch>
            <a:fillRect/>
          </a:stretch>
        </p:blipFill>
        <p:spPr>
          <a:xfrm>
            <a:off x="9529285" y="1699297"/>
            <a:ext cx="847725" cy="57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Logo&#10;&#10;Description automatically generated">
            <a:extLst>
              <a:ext uri="{FF2B5EF4-FFF2-40B4-BE49-F238E27FC236}">
                <a16:creationId xmlns:a16="http://schemas.microsoft.com/office/drawing/2014/main" id="{8D125C98-E883-BF9C-A5C0-43F22D764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167" y="3525267"/>
            <a:ext cx="3299790" cy="3063875"/>
          </a:xfrm>
          <a:prstGeom prst="rect">
            <a:avLst/>
          </a:prstGeom>
        </p:spPr>
      </p:pic>
    </p:spTree>
    <p:extLst>
      <p:ext uri="{BB962C8B-B14F-4D97-AF65-F5344CB8AC3E}">
        <p14:creationId xmlns:p14="http://schemas.microsoft.com/office/powerpoint/2010/main" val="1705121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224f03c-32fe-489c-8e80-3a1281e2c6c0">
      <Terms xmlns="http://schemas.microsoft.com/office/infopath/2007/PartnerControls"/>
    </lcf76f155ced4ddcb4097134ff3c332f>
    <TaxCatchAll xmlns="5ee98bae-3fd8-4534-8552-5ed83e5907b5" xsi:nil="true"/>
    <SharedWithUsers xmlns="5ee98bae-3fd8-4534-8552-5ed83e5907b5">
      <UserInfo>
        <DisplayName>Ann Nordin</DisplayName>
        <AccountId>80</AccountId>
        <AccountType/>
      </UserInfo>
      <UserInfo>
        <DisplayName>Kirralee Larkin</DisplayName>
        <AccountId>81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0154C6FF14E54A999C29E6B59517C9" ma:contentTypeVersion="12" ma:contentTypeDescription="Create a new document." ma:contentTypeScope="" ma:versionID="d1897e6a0f8165bfd7f23a581ede55ef">
  <xsd:schema xmlns:xsd="http://www.w3.org/2001/XMLSchema" xmlns:xs="http://www.w3.org/2001/XMLSchema" xmlns:p="http://schemas.microsoft.com/office/2006/metadata/properties" xmlns:ns2="e224f03c-32fe-489c-8e80-3a1281e2c6c0" xmlns:ns3="5ee98bae-3fd8-4534-8552-5ed83e5907b5" targetNamespace="http://schemas.microsoft.com/office/2006/metadata/properties" ma:root="true" ma:fieldsID="54836315521c6a433b795bae5286dea5" ns2:_="" ns3:_="">
    <xsd:import namespace="e224f03c-32fe-489c-8e80-3a1281e2c6c0"/>
    <xsd:import namespace="5ee98bae-3fd8-4534-8552-5ed83e5907b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4f03c-32fe-489c-8e80-3a1281e2c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78c5390-35e3-4c66-bff5-b677ad6e7c1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e98bae-3fd8-4534-8552-5ed83e5907b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6b7c8ae-b49b-4d96-822b-a8bbb30051f0}" ma:internalName="TaxCatchAll" ma:showField="CatchAllData" ma:web="5ee98bae-3fd8-4534-8552-5ed83e5907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4EBE5E-2A96-48A8-96D9-D1B3C50D6F8E}">
  <ds:schemaRefs>
    <ds:schemaRef ds:uri="5ee98bae-3fd8-4534-8552-5ed83e5907b5"/>
    <ds:schemaRef ds:uri="e224f03c-32fe-489c-8e80-3a1281e2c6c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586E51E-81FA-45A2-86D3-DFA0710038DC}">
  <ds:schemaRefs>
    <ds:schemaRef ds:uri="5ee98bae-3fd8-4534-8552-5ed83e5907b5"/>
    <ds:schemaRef ds:uri="e224f03c-32fe-489c-8e80-3a1281e2c6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DEE03C-BA73-4042-8741-4D97AE319C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4</Notes>
  <HiddenSlides>0</HiddenSlides>
  <ScaleCrop>false</ScaleCrop>
  <HeadingPairs>
    <vt:vector size="4" baseType="variant">
      <vt:variant>
        <vt:lpstr>Theme</vt:lpstr>
      </vt:variant>
      <vt:variant>
        <vt:i4>4</vt:i4>
      </vt:variant>
      <vt:variant>
        <vt:lpstr>Slide Titles</vt:lpstr>
      </vt:variant>
      <vt:variant>
        <vt:i4>61</vt:i4>
      </vt:variant>
    </vt:vector>
  </HeadingPairs>
  <TitlesOfParts>
    <vt:vector size="65" baseType="lpstr">
      <vt:lpstr>Office Theme</vt:lpstr>
      <vt:lpstr>office theme</vt:lpstr>
      <vt:lpstr>1_Office Theme</vt:lpstr>
      <vt:lpstr>Office-tema</vt:lpstr>
      <vt:lpstr>PowerPoint Presentation</vt:lpstr>
      <vt:lpstr>PowerPoint Presentation</vt:lpstr>
      <vt:lpstr>00. Navigating Microsoft Teams</vt:lpstr>
      <vt:lpstr>01. Roll Call -  Janet Locke</vt:lpstr>
      <vt:lpstr>02. Welcome and Opening of the Statutory  2022 General Congress</vt:lpstr>
      <vt:lpstr> 03. Agenda of the 4th IJRU General Congress  </vt:lpstr>
      <vt:lpstr> 04. Approval of 2021 General Congress Minutes   </vt:lpstr>
      <vt:lpstr>05. President’s Address</vt:lpstr>
      <vt:lpstr>06. Membership</vt:lpstr>
      <vt:lpstr>06. Membership</vt:lpstr>
      <vt:lpstr>06. Membership</vt:lpstr>
      <vt:lpstr>PowerPoint Presentation</vt:lpstr>
      <vt:lpstr>PowerPoint Presentation</vt:lpstr>
      <vt:lpstr>PowerPoint Presentation</vt:lpstr>
      <vt:lpstr>PowerPoint Presentation</vt:lpstr>
      <vt:lpstr>Make sure your voice is heard!  Make sure we have your latest details.  If you see your country listed below, we don't have your data. PLEASE, support us to support you by filling in the survey within the next 48 hours</vt:lpstr>
      <vt:lpstr>07. Finances</vt:lpstr>
      <vt:lpstr>08. Constitution and Policy                                  </vt:lpstr>
      <vt:lpstr>       10       MINUTE     BREAK TIME</vt:lpstr>
      <vt:lpstr>    General Congress  to Re-establish Quorum </vt:lpstr>
      <vt:lpstr>09. Board of Director Activities </vt:lpstr>
      <vt:lpstr>09. Board of Director Activities </vt:lpstr>
      <vt:lpstr>09. Board of Director Activities </vt:lpstr>
      <vt:lpstr>10. Continental Reports</vt:lpstr>
      <vt:lpstr>PowerPoint Presentation</vt:lpstr>
      <vt:lpstr>PowerPoint Presentation</vt:lpstr>
      <vt:lpstr>PowerPoint Presentation</vt:lpstr>
      <vt:lpstr>PowerPoint Presentation</vt:lpstr>
      <vt:lpstr>PowerPoint Presentation</vt:lpstr>
      <vt:lpstr>11. Repeated Skills Recognition</vt:lpstr>
      <vt:lpstr>11. Space Violation for Coach's Box</vt:lpstr>
      <vt:lpstr>11. Clarification for Cross Ranking and Recompeting in Finals</vt:lpstr>
      <vt:lpstr>PowerPoint Presentation</vt:lpstr>
      <vt:lpstr>PowerPoint Presentation</vt:lpstr>
      <vt:lpstr>PowerPoint Presentation</vt:lpstr>
      <vt:lpstr>PowerPoint Presentation</vt:lpstr>
      <vt:lpstr>PowerPoint Presentation</vt:lpstr>
      <vt:lpstr>PowerPoint Presentation</vt:lpstr>
      <vt:lpstr>IJRU Jump Rope  Instructor and Coach Recognition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13.3 Anti-Doping Panel</vt:lpstr>
      <vt:lpstr>13.3 Anti-Doping Panel</vt:lpstr>
      <vt:lpstr>13.3 Anti-Doping Panel</vt:lpstr>
      <vt:lpstr>14. Championship Organising Committee </vt:lpstr>
      <vt:lpstr>Ed Robson Arena</vt:lpstr>
      <vt:lpstr>El Pomar Sports Center</vt:lpstr>
      <vt:lpstr>Finance</vt:lpstr>
      <vt:lpstr>Preliminary Competition Schedule</vt:lpstr>
      <vt:lpstr>Registration Timeline</vt:lpstr>
      <vt:lpstr>Number of Entry</vt:lpstr>
      <vt:lpstr>Number of entries per NGB</vt:lpstr>
      <vt:lpstr>15. Global Affiliations</vt:lpstr>
      <vt:lpstr>16. Adjournment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Takashi Ogawa</dc:creator>
  <cp:revision>1</cp:revision>
  <dcterms:created xsi:type="dcterms:W3CDTF">2022-08-31T10:13:56Z</dcterms:created>
  <dcterms:modified xsi:type="dcterms:W3CDTF">2022-10-01T14:08:35Z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0x010100530154C6FF14E54A999C29E6B59517C9</vt:lpwstr>
  </property>
  <property fmtid="{D5CDD505-2E9C-101B-9397-08002B2CF9AE}" pid="3" name="MediaServiceImageTags">
    <vt:lpwstr/>
  </property>
</Properties>
</file>